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6" r:id="rId4"/>
    <p:sldId id="257" r:id="rId5"/>
    <p:sldId id="341" r:id="rId6"/>
    <p:sldId id="349" r:id="rId7"/>
    <p:sldId id="260" r:id="rId8"/>
    <p:sldId id="298" r:id="rId9"/>
    <p:sldId id="309" r:id="rId10"/>
    <p:sldId id="322" r:id="rId11"/>
    <p:sldId id="311" r:id="rId12"/>
    <p:sldId id="348" r:id="rId13"/>
    <p:sldId id="350" r:id="rId14"/>
    <p:sldId id="351" r:id="rId15"/>
    <p:sldId id="355" r:id="rId16"/>
    <p:sldId id="318" r:id="rId17"/>
    <p:sldId id="345" r:id="rId18"/>
    <p:sldId id="353" r:id="rId19"/>
    <p:sldId id="356" r:id="rId20"/>
    <p:sldId id="354" r:id="rId21"/>
    <p:sldId id="347" r:id="rId22"/>
    <p:sldId id="346" r:id="rId23"/>
    <p:sldId id="316" r:id="rId24"/>
    <p:sldId id="331" r:id="rId25"/>
    <p:sldId id="30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990000"/>
    <a:srgbClr val="08B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3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B99721-BEE8-4662-990C-4AB217A8D619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1_2" csCatId="accent1" phldr="1"/>
      <dgm:spPr/>
    </dgm:pt>
    <dgm:pt modelId="{3F1D969E-E93D-4184-B6BE-6C9FBDEF5B8D}" type="pres">
      <dgm:prSet presAssocID="{02B99721-BEE8-4662-990C-4AB217A8D619}" presName="Name0" presStyleCnt="0">
        <dgm:presLayoutVars>
          <dgm:chMax val="7"/>
          <dgm:dir/>
          <dgm:resizeHandles val="exact"/>
        </dgm:presLayoutVars>
      </dgm:prSet>
      <dgm:spPr/>
    </dgm:pt>
  </dgm:ptLst>
  <dgm:cxnLst>
    <dgm:cxn modelId="{B9C0677D-916A-4C86-8C2E-20042C3A322B}" type="presOf" srcId="{02B99721-BEE8-4662-990C-4AB217A8D619}" destId="{3F1D969E-E93D-4184-B6BE-6C9FBDEF5B8D}" srcOrd="0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AACEE545-22EE-46D2-BDCA-D78FB47E83A3}"/>
              </a:ext>
            </a:extLst>
          </p:cNvPr>
          <p:cNvGrpSpPr/>
          <p:nvPr userDrawn="1"/>
        </p:nvGrpSpPr>
        <p:grpSpPr>
          <a:xfrm>
            <a:off x="791230" y="364272"/>
            <a:ext cx="10609540" cy="622640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427CBFF-3E54-4045-A378-974DBFD3126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EDD895-862D-4F7C-99B1-8CA734D6D16C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485A1A3-ADBD-4031-AA2E-0C9B04D96675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156750A-CD9C-421C-B87E-5325B1101D1C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AFC41D7-7288-4B06-B18F-6EDC440C067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AA8C64-1431-4A19-8265-F68E84D6B26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90570E4-D049-48E3-9F4D-4E094629D8E7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D74E850-909F-41B3-9075-D3C3FA20D8F2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B0C5204-7C42-4BE8-A418-16F0953DD68E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2C8236-9E87-48C7-9FB6-7B6D3240127E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E724EE-A6CD-481F-9FD3-CDB601DD500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996D351-BADE-4427-9916-EF7E23DC06C4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A5099AD-74D4-4584-9341-3D02B41B36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EFC24FD-562E-4E5D-B04C-E8FE1CD637B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8BE3E8-C7A6-4FD5-8028-7F4AF22C2C31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D4776B0-69B0-4664-908C-8E3B7339F7C9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33A89A-903E-4170-BFBC-C7D20F10CBB0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E5FD3A7-845D-44F0-A3A0-EBD7A774B02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BC65B3-2CBC-4EF0-8BFF-190AD4A53C3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05A349-B721-4678-95B1-D02A707E9B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89656D8-3EA6-43CC-B48F-32FE4781309E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D5AE989-F126-4E18-AB7D-1F33E9748311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479852E-57F1-463D-81A0-13AD60E79D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57391F0-051D-4B5B-809F-E853B8864C1D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C8B219-40BB-4C76-B3E9-86779B995F0B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4E59FC-D832-49BB-BEDA-FB150A2D2BA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F03721-E07D-4665-B78E-E2E1F903A6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B40DD0-2B89-41CC-BC5E-0498213FE265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24ECA8F-66CF-4B3F-9972-A8ACE525404F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5F72A59-BFDC-411C-8818-A5EC493BE10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F44BFB7-914F-4A47-A49F-B7C8B400CDE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3CEB19-3A19-4FB1-959F-9D9845B538E7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D3F9D2B-0DDF-441A-BA05-FF48055862E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219932-873D-4141-9ABD-E5009D578D9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494836-3735-494B-8334-54FE302B489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3EACF99-860E-45FA-A1EA-DC1F306C4234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E210728-741D-47B5-8F93-E6886BCBF083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6495C7-B8EB-4710-AB11-BDED4404706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44C2BC-8DE7-4DF4-A54D-663FFDE5B86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2113207-2A59-471A-827B-3023CDD9D6F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6A9AF5-F8EF-4C1F-9554-75B5398697C1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D587022-D947-4FA7-8A76-B7AC07C21B7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7F5A8FB-625E-4348-A55A-0FE26E3BA91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69A0DBE-730A-4531-B334-40D1CDD39D42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4D7891D-8891-4188-B3E2-B27D8F072AFA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453CB75-F774-4957-BC7C-A3A97E05CF8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3C7496-0332-4205-9800-575E3E6D3539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8E11A33-E82F-4C11-B334-7F19B7B5A6ED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3FE8DA-06E3-4009-9433-C5BC7C9A571B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BD37828-855F-4FBB-8E20-5177CB262270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5581853-31F3-48AE-A4E0-7FA6F5F8B53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85BF4EB-B3F0-4C9B-ADAF-B16EB8D6A64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21F55F6-A3C6-49BA-8243-909EC53F7513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4BDF21-A495-42F8-939F-CB95F556D78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FCB1C-99D6-45C2-990A-DE0B9952EA2E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CD57BED-FDE5-4733-B89D-41B5EF68CA4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CD37B8D-93A7-4DB7-902C-E2C05650C72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C001603-B5C6-4B97-8472-E60FD7C1FF2E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65583D4-9B3F-4A2A-AB6D-B9E58902179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8E7BF1-AFEC-4D22-BBDC-0E91656A7E5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0A4D324-5C5D-45B3-8F8D-6B39DD56815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FF6D3F7-4815-430F-A486-C4F4DC80AF4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43A50D1-B918-4FB6-B294-A92968AD3B05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E4DE1D5-9606-46CB-9664-A474165ADE5C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5F2FB81-1F29-44AB-9E89-55333884403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6B271A6-9195-4E49-BA6D-E2A55EE8872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25CE165-96F5-4FCF-815F-D3DDCC7635C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EDE6022-FC5B-46C1-BA1F-D834B663A9E9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1F87D65-A2AD-4395-9712-71BB46C8FDD2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47D7449-D225-4296-BF04-93731B82E0FB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141BD39-670F-4964-8D51-8B681C9F2BD0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B7D47C2-0CEE-4BD2-89A2-F266CDC74271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6C1130-FAA2-4D77-AE88-6DBEDDB47559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E680430-9286-4666-A9FF-08B2C0220A7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6753D8F-A337-4771-9B55-27F2B7CE557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FF20BDD-9B80-45CC-BCEC-47EF34EDB47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BD5A459-824B-459B-B7FB-73EAC8CF6BD7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49C09D-E0A8-4EFE-BF29-8F6B3E06FFD5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5546B3E-7155-415F-832E-EF8D38CE2DE6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FCABA1C-4CCB-43F6-B61C-2F608132892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2CF77A7-F736-4F29-955C-4FC9CB1FF6D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1F96A4B-0674-4FB1-A247-DCD83DFE4B3B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425CAAA-5810-4B1A-939E-39D943A041AF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529706-AA07-4FD6-BD8D-38244DD6EAB5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ECFCC17-3947-4F5F-9D8A-6FC2BE270538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31F5CE5-74E3-40E0-8552-83DE8B27CAA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5D06A07-1B61-44EF-B949-3D060484B48D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019AF98-A300-4B10-93AF-571E447F7A8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7E269DE-83ED-481D-9BB1-6A28E8970CFE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F2FF26E-19AC-425A-96CF-F0C74CD4CA7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CC47429-1067-4E44-9FF6-9F5B40CC0215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E33EC81-A90C-4F00-9B45-83C89BFCB068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F9BD6F8-77E8-42BB-8017-62973BCB6E24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A7977A3-6588-4428-80B7-0DD0986B6A81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47C221-9EF2-47B5-B82F-3E66F27377DB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54F6905-3760-4180-8DC7-52463FA50A6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F69409D-41C6-49E9-AAA3-E14AEABD5BF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B209FAC-1ED8-4802-A1DB-F2E5B97D0C5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2A967A8-8C8E-4205-8CEB-75C34DA898D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DFBF166-7468-48BD-BE75-1F02562A8281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9A4F13B-880D-44C3-AC1C-24ADB8CC9E58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009AE79-8666-4A09-B604-13A9B9B9AD8C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AC1E4B-9356-4150-92A6-3E24E5B7D169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44A359B-1253-4534-8AEC-523116F1BFB2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BC8C591-54AF-41B5-8880-934B5C25DC66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A8723A9-7D4F-48C5-9C29-F17CCA2F4DA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5808F0E-BABB-4CD6-A467-31DAF286BAC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F68F27C-AD64-4E92-B43A-EB4252365C29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537B7A2-B312-4C46-AC61-BD8F9311B091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272F189-C23D-4B8B-B2F8-9DF9F9F881DD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340580F-6BEB-45D3-9C64-3C514783B3D3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CB786D3-E62A-4020-8D24-A2DB85BD9F61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FE957E-B654-4424-ACDA-8DED4BC6F6D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81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C33AD2-2541-4EED-BE36-07BC50CC14A3}"/>
              </a:ext>
            </a:extLst>
          </p:cNvPr>
          <p:cNvSpPr/>
          <p:nvPr userDrawn="1"/>
        </p:nvSpPr>
        <p:spPr>
          <a:xfrm>
            <a:off x="3699754" y="379379"/>
            <a:ext cx="1472119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A442F-20CA-4E52-BC0A-4A8DC2F4758D}"/>
              </a:ext>
            </a:extLst>
          </p:cNvPr>
          <p:cNvSpPr/>
          <p:nvPr userDrawn="1"/>
        </p:nvSpPr>
        <p:spPr>
          <a:xfrm>
            <a:off x="5408579" y="379379"/>
            <a:ext cx="5204298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274323"/>
            <a:ext cx="5635556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0375" y="1274323"/>
            <a:ext cx="2538919" cy="190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4749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0375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B4FCA94-9D4B-4D6C-AEDA-E106A18D1007}"/>
              </a:ext>
            </a:extLst>
          </p:cNvPr>
          <p:cNvSpPr/>
          <p:nvPr userDrawn="1"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FBAC0C-90AE-4BF6-BD45-2223214B1DE3}"/>
              </a:ext>
            </a:extLst>
          </p:cNvPr>
          <p:cNvGrpSpPr/>
          <p:nvPr userDrawn="1"/>
        </p:nvGrpSpPr>
        <p:grpSpPr>
          <a:xfrm flipH="1">
            <a:off x="722146" y="1529130"/>
            <a:ext cx="4407202" cy="4681248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973352" y="1721796"/>
            <a:ext cx="4027726" cy="3180943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4BDBA62A-FFB9-4EAA-A845-F9E7FBE1656D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32032593-70A5-4ED1-86D3-FEE66C4BEB96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CE0A9AE1-D462-4ABF-9729-E8E271CD12A0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55354B6-B79C-4894-8DA7-39CD6A2C1092}"/>
              </a:ext>
            </a:extLst>
          </p:cNvPr>
          <p:cNvGrpSpPr/>
          <p:nvPr userDrawn="1"/>
        </p:nvGrpSpPr>
        <p:grpSpPr>
          <a:xfrm>
            <a:off x="174448" y="261016"/>
            <a:ext cx="10410651" cy="5719948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15A9E9-2E59-4B6C-9C89-677AEDCCBEB1}"/>
              </a:ext>
            </a:extLst>
          </p:cNvPr>
          <p:cNvGrpSpPr/>
          <p:nvPr userDrawn="1"/>
        </p:nvGrpSpPr>
        <p:grpSpPr>
          <a:xfrm>
            <a:off x="301857" y="4848223"/>
            <a:ext cx="11611697" cy="1997448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2A7F03-F3AA-46A2-8427-67785E38DD35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9B5A12-9FE3-4BF4-BCA3-DE13349AE2A7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id="{0E7A2DE7-B0EB-4D89-B51F-B339A80D12A3}"/>
              </a:ext>
            </a:extLst>
          </p:cNvPr>
          <p:cNvGrpSpPr/>
          <p:nvPr userDrawn="1"/>
        </p:nvGrpSpPr>
        <p:grpSpPr>
          <a:xfrm flipH="1">
            <a:off x="344152" y="5036080"/>
            <a:ext cx="1731984" cy="1655955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61428A-0908-4E6B-AD6C-D85BB75BBED1}"/>
              </a:ext>
            </a:extLst>
          </p:cNvPr>
          <p:cNvSpPr/>
          <p:nvPr userDrawn="1"/>
        </p:nvSpPr>
        <p:spPr>
          <a:xfrm>
            <a:off x="344152" y="372710"/>
            <a:ext cx="11503696" cy="6139485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154925-98A8-49FD-BE84-A5D751523852}"/>
              </a:ext>
            </a:extLst>
          </p:cNvPr>
          <p:cNvGrpSpPr/>
          <p:nvPr userDrawn="1"/>
        </p:nvGrpSpPr>
        <p:grpSpPr>
          <a:xfrm>
            <a:off x="2625505" y="390548"/>
            <a:ext cx="6940990" cy="4073450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8C91CDE-6BAD-4527-BF49-24910C225FB1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F09EFA3-43DE-4217-8934-EE09CCFF76C5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FEF42F-6322-4805-ACB9-CCF86FF2EC2B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37BBC54-0319-442D-8813-21F8D3CBA93E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9A0FE2-64B7-4FB7-932D-1C1C721814A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C5AD7B-1237-42F4-8F2D-CE51E1DE9459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3F954B-B56F-4C74-BB2F-3EFD86D33340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BB7BCD-E1FD-4FC1-911C-F1677AECF72E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AA4932-A109-48CB-9ADD-FAC99BBF56C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130E973-DD56-4040-A1E2-77B9C717C4F9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0077F4-B600-4AB3-99FC-317A184A5F39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24CACD-0AAD-49FD-BEEA-056F417B1016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6B14F1-0A51-40B1-9850-90344DBA01A0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12792E-8BBA-4198-9862-AAF1A518592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B30D7-D00F-4806-8535-0DD010BA12A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3211A9-A1D8-4A88-A231-C8FD6B3CD26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90A2A1-DB7A-4ADD-A336-C0A899897908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84C601-1150-4DC7-BE4C-8FFAD69CF64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17C183-800C-44B2-A10B-6CD7DB212DB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B463A9-F037-4D07-AB8F-67832C4B5F0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BFF5B3-9D0A-4389-AE81-F31697D3F94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1AE95C6-FBEF-4EF3-AF61-CEFE6542C27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48D1-EDE2-45D9-9489-48B01D515AC4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7FE12F-61A2-4A39-888A-45EA5B16F0A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1ECE64-8C0E-4320-8E13-A86BF211CF7F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720081-671B-49DB-99FB-60DC9E64766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BA558E3-F6D5-4B75-9CA2-C5CB252D77A1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A0E50C2-7228-41D3-8015-B6CD2CD8E77F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15AC98-1FDE-43F3-AACC-5DEBAA66411D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CD9AD2-9D37-4DF8-B4A1-B449594033B9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805199-B19B-422C-AEA2-D4B83419430F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04C61D-5267-4632-A7FC-19FC3BCE7BED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5DC66E-D9C5-4898-98FA-9D8F3362D86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0728E9-C0DF-4A6E-B6BE-F7C5023A113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A9DEC79-1F2C-443B-8FCB-2688DF976041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C2298D-E437-482E-B27A-ABDB3FAD9C3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B0F37BC-8100-409A-B374-AC72996873D8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D0E7980-C5ED-4178-A343-622AFE63BFB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06AD6BB-7EAB-4B9F-9431-AE3A0E441C86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E9672A5-3B8C-473B-B7D8-368EBC94365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8E37DB-F496-4480-8290-5D6E60A00CD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B47507-F967-44EC-A5FB-C8C98F7B72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00FD410-4422-4853-8CF2-7765579321A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19F867A-2EA9-4C17-8B69-08FBE9406B24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E7EB23F-040C-4C04-992D-DEEC3DDF9646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8056E7-64B7-4A90-8DBE-DFA2E40D8C58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B4A4FEF-BF52-476D-95DA-A5FE4EF0C2D5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D4AC724-0710-41AC-BC5A-9F6021B60AD9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8831DF-19F7-43DF-B74F-EF6F2411EEE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A48570B-6254-4954-8AEF-1215A4E3A29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53CDFA-F467-4446-B948-A6788A493FCB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99F739A-9C1B-4184-98E2-1F7E0A6CD3FF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6E7C7DB-D3DE-4D04-995F-80CE4C25CE0F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97A0B91-520A-402A-92D5-FDF458961DC1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2F5581C-BCA5-4975-8852-FBE8D00260DF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A8726E-FB66-4462-9B7F-F224014808FA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C6E05C1-7196-43A1-9D4B-7BB2A910334B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31B1945-8C01-42F9-A54C-B10E0E9DCE5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0E66E5F-BA19-4BAE-868B-FBDEB0A3211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3822183-F13C-40BC-B1EF-661E0F9C0B80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C6BC41A-C754-47A6-A7C3-041FF2AFC4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998591A-F0FA-4218-8E1C-A127C582468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BC3CFDD-CDDA-48D7-8802-600BEB20680B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76587A-75D8-4368-A704-B51538DFAAB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57D7DF6-6376-4F98-9783-E979290698F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3F08996-F6BC-471B-8DA1-91FB5B4E5811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9726D-82FC-471F-B3D4-B3275A920DB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08DC81D-6EFB-4ABA-8588-C42B15B74E9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A540873-9649-4364-831A-169FE6D70D1C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0CEE641-71FE-454C-850C-CF465A8A0029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355FB15-BA55-4187-B76C-421E9EB58DB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10B5D6-A46D-49C1-89DE-7F86043D0397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1E19FD-1EC6-4B4B-973F-6559EADD511C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798BEB-5D51-4940-ABC1-FAAF87FC23E0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96073AC-3676-4C0B-94F0-5986BB70135F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FB97D-B091-485B-B799-6C8DE0190025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1C20BC4-A916-4DDC-8936-A8315FA59FF6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F5578A3-4E06-4052-9E52-9EB5932AEA51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F60E2FC-2A9B-4B76-B05B-CF7523FB7F54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C614F6E-1A17-4D35-BCE8-73FE500E3DBD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F8254D-116A-4FC9-A54A-07C31FA305B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F5DA3DE-66F6-4DFD-8CE2-6CCAF95CC57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E52D5D5-347D-487A-8C2B-7D1C660124F7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2F63099-2D14-4726-A595-4876CB924AF4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761FFF-434D-4978-A841-96F305F32863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0F2148B-5EAA-4492-9F12-E2B308A1176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DB8B036-ACDD-45A4-9308-37EC91174E55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F6E1E7-DABF-40B4-A052-3730DDD83BD1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ACE5B3-1470-46E4-9C10-E245B65B857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CB2F1A6-2752-440E-AB15-3F14DFE2DD81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E669B1-E88E-4B6A-A83E-253B1B88B2B4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CFF4C8C-9870-4838-BD0D-A654CE49D0EA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AACCC24-AEE0-46A5-B519-EF588F9097DD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31B429-A68F-49E6-8E9F-79D7F177D226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5482D0F-70F7-409F-85E9-D5590B1384D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75A44F9-311B-451E-8525-214059E96D4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9877BEC-8A1C-4EC8-9079-02EC361029D8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EA42593-62EB-4363-9969-06334A973EF9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2374167-1477-49C7-9CE6-F0C146DEC82E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AF343-D04D-4750-906E-84805423908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3F321A1-72F9-46FE-95AA-8A2F2F9C82D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ECAFE3E-CEB7-4684-BD30-2DF163C0ADCD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874871D-2084-4D38-8449-B2E3A6CEC00B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30D0EFC-668C-4981-8120-EECB79302A7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867EFAE-029B-4B93-B625-9BBDFFEBD26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497FB-E09A-4565-B5FC-9BFB825D6D77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EC77FEE-3DD5-4BD7-B380-74CA59C7A7A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234A9F-443F-4997-8CC7-F8253CF309B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DEF0C87-8BC3-4982-B290-A78AF4735D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CC58814-A439-43FB-8E44-109D118C3650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1063A58-BB9E-4146-8675-CC1358708B7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432A5D-49B2-4F3E-9B03-E5D6F54C4F3E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354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BFCFFB-F4D3-48F3-9731-232CD11C7A62}"/>
              </a:ext>
            </a:extLst>
          </p:cNvPr>
          <p:cNvSpPr/>
          <p:nvPr userDrawn="1"/>
        </p:nvSpPr>
        <p:spPr>
          <a:xfrm>
            <a:off x="1966786" y="595265"/>
            <a:ext cx="9675969" cy="5667470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id="{0006C776-2F6E-4795-A504-2C728D18AB23}"/>
              </a:ext>
            </a:extLst>
          </p:cNvPr>
          <p:cNvGrpSpPr/>
          <p:nvPr userDrawn="1"/>
        </p:nvGrpSpPr>
        <p:grpSpPr>
          <a:xfrm flipH="1">
            <a:off x="1966786" y="3881925"/>
            <a:ext cx="2331651" cy="2229298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id="{6D67C087-C6DD-42B1-8C43-88BCD548F633}"/>
              </a:ext>
            </a:extLst>
          </p:cNvPr>
          <p:cNvGrpSpPr/>
          <p:nvPr userDrawn="1"/>
        </p:nvGrpSpPr>
        <p:grpSpPr>
          <a:xfrm>
            <a:off x="342288" y="5278574"/>
            <a:ext cx="1920177" cy="1275995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65983-F416-435E-B895-E419C51F41E5}"/>
              </a:ext>
            </a:extLst>
          </p:cNvPr>
          <p:cNvSpPr/>
          <p:nvPr userDrawn="1"/>
        </p:nvSpPr>
        <p:spPr>
          <a:xfrm>
            <a:off x="0" y="1916832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916832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E23B1-5B7D-4C32-B584-7C37DA2AB6D9}"/>
              </a:ext>
            </a:extLst>
          </p:cNvPr>
          <p:cNvSpPr/>
          <p:nvPr userDrawn="1"/>
        </p:nvSpPr>
        <p:spPr>
          <a:xfrm>
            <a:off x="0" y="172404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71" r:id="rId18"/>
    <p:sldLayoutId id="2147483672" r:id="rId19"/>
    <p:sldLayoutId id="214748369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://www.srclbd.com/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3.png"/><Relationship Id="rId3" Type="http://schemas.openxmlformats.org/officeDocument/2006/relationships/image" Target="../media/image15.jp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srclbd.com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://www.free-powerpoint-templates-design.com/" TargetMode="External"/><Relationship Id="rId15" Type="http://schemas.openxmlformats.org/officeDocument/2006/relationships/image" Target="../media/image25.jpg"/><Relationship Id="rId10" Type="http://schemas.openxmlformats.org/officeDocument/2006/relationships/image" Target="../media/image20.jpg"/><Relationship Id="rId4" Type="http://schemas.openxmlformats.org/officeDocument/2006/relationships/image" Target="../media/image16.jpg"/><Relationship Id="rId9" Type="http://schemas.openxmlformats.org/officeDocument/2006/relationships/image" Target="../media/image19.png"/><Relationship Id="rId1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srclbd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hyperlink" Target="http://www.srclbd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srclbd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3597ADB-31FC-4FD3-9958-2369A5CB1732}"/>
              </a:ext>
            </a:extLst>
          </p:cNvPr>
          <p:cNvGrpSpPr/>
          <p:nvPr/>
        </p:nvGrpSpPr>
        <p:grpSpPr>
          <a:xfrm>
            <a:off x="5155386" y="1343402"/>
            <a:ext cx="940614" cy="712500"/>
            <a:chOff x="5532245" y="2042398"/>
            <a:chExt cx="940614" cy="712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200000" lon="0" rev="0"/>
            </a:camera>
            <a:lightRig rig="threePt" dir="t"/>
          </a:scene3d>
        </p:grpSpPr>
        <p:sp>
          <p:nvSpPr>
            <p:cNvPr id="55" name="Rectangle 36">
              <a:extLst>
                <a:ext uri="{FF2B5EF4-FFF2-40B4-BE49-F238E27FC236}">
                  <a16:creationId xmlns:a16="http://schemas.microsoft.com/office/drawing/2014/main" id="{F01EE06F-50BC-4C4E-AE0E-0ADB5C7D0208}"/>
                </a:ext>
              </a:extLst>
            </p:cNvPr>
            <p:cNvSpPr/>
            <p:nvPr/>
          </p:nvSpPr>
          <p:spPr>
            <a:xfrm rot="4500000">
              <a:off x="5649057" y="1957236"/>
              <a:ext cx="700659" cy="880709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14">
              <a:extLst>
                <a:ext uri="{FF2B5EF4-FFF2-40B4-BE49-F238E27FC236}">
                  <a16:creationId xmlns:a16="http://schemas.microsoft.com/office/drawing/2014/main" id="{607CAE4B-572F-4A8F-9177-3D03FF75182A}"/>
                </a:ext>
              </a:extLst>
            </p:cNvPr>
            <p:cNvSpPr/>
            <p:nvPr/>
          </p:nvSpPr>
          <p:spPr>
            <a:xfrm rot="4500000">
              <a:off x="5646302" y="1928341"/>
              <a:ext cx="712500" cy="940614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D03B308-AC9F-4968-9059-5C4BD16CFEE8}"/>
              </a:ext>
            </a:extLst>
          </p:cNvPr>
          <p:cNvGrpSpPr/>
          <p:nvPr/>
        </p:nvGrpSpPr>
        <p:grpSpPr>
          <a:xfrm>
            <a:off x="1510528" y="1366070"/>
            <a:ext cx="3431329" cy="3431329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9709B60-FE59-4981-8D4B-14C5DD603CC4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085A5EF-FD0C-4223-BDC5-E3A7143612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185DAD4-FE0F-4BE0-91CE-FDD65CE71A67}"/>
              </a:ext>
            </a:extLst>
          </p:cNvPr>
          <p:cNvGrpSpPr/>
          <p:nvPr/>
        </p:nvGrpSpPr>
        <p:grpSpPr>
          <a:xfrm>
            <a:off x="8851691" y="3742138"/>
            <a:ext cx="2515051" cy="2033381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5828B5F-1FB8-4571-9AA4-B49C9EDBE8C6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8B561DF-D205-430D-AE0C-16748CCD695B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5EB0314-F3C5-47FC-A926-939170B553F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C8C5355-A174-4DBD-995A-B5C2BD28B14B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B602B13-5606-404C-B413-74EF9B13AFE8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2A1DC7A-524B-4441-AA7E-C0C0072167FF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E6F271-4A64-4481-A4FC-9888618154A9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1B7B1F-1FBE-4236-9ED0-1AB9B6EB763B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96292BA-B17F-4EB9-82C5-31C1BE82276B}"/>
              </a:ext>
            </a:extLst>
          </p:cNvPr>
          <p:cNvSpPr/>
          <p:nvPr/>
        </p:nvSpPr>
        <p:spPr>
          <a:xfrm>
            <a:off x="1084581" y="1828887"/>
            <a:ext cx="8250226" cy="4805599"/>
          </a:xfrm>
          <a:custGeom>
            <a:avLst/>
            <a:gdLst>
              <a:gd name="connsiteX0" fmla="*/ 3730026 w 8250226"/>
              <a:gd name="connsiteY0" fmla="*/ 1908809 h 4805599"/>
              <a:gd name="connsiteX1" fmla="*/ 4016728 w 8250226"/>
              <a:gd name="connsiteY1" fmla="*/ 2000249 h 4805599"/>
              <a:gd name="connsiteX2" fmla="*/ 4061495 w 8250226"/>
              <a:gd name="connsiteY2" fmla="*/ 2121217 h 4805599"/>
              <a:gd name="connsiteX3" fmla="*/ 3408080 w 8250226"/>
              <a:gd name="connsiteY3" fmla="*/ 2526029 h 4805599"/>
              <a:gd name="connsiteX4" fmla="*/ 3236569 w 8250226"/>
              <a:gd name="connsiteY4" fmla="*/ 2566330 h 4805599"/>
              <a:gd name="connsiteX5" fmla="*/ 3234726 w 8250226"/>
              <a:gd name="connsiteY5" fmla="*/ 2567940 h 4805599"/>
              <a:gd name="connsiteX6" fmla="*/ 2116491 w 8250226"/>
              <a:gd name="connsiteY6" fmla="*/ 2750820 h 4805599"/>
              <a:gd name="connsiteX7" fmla="*/ 1531656 w 8250226"/>
              <a:gd name="connsiteY7" fmla="*/ 2836545 h 4805599"/>
              <a:gd name="connsiteX8" fmla="*/ 1529794 w 8250226"/>
              <a:gd name="connsiteY8" fmla="*/ 2835750 h 4805599"/>
              <a:gd name="connsiteX9" fmla="*/ 1284527 w 8250226"/>
              <a:gd name="connsiteY9" fmla="*/ 2878291 h 4805599"/>
              <a:gd name="connsiteX10" fmla="*/ 734413 w 8250226"/>
              <a:gd name="connsiteY10" fmla="*/ 3030855 h 4805599"/>
              <a:gd name="connsiteX11" fmla="*/ 76235 w 8250226"/>
              <a:gd name="connsiteY11" fmla="*/ 3585210 h 4805599"/>
              <a:gd name="connsiteX12" fmla="*/ 140053 w 8250226"/>
              <a:gd name="connsiteY12" fmla="*/ 4001452 h 4805599"/>
              <a:gd name="connsiteX13" fmla="*/ 2361283 w 8250226"/>
              <a:gd name="connsiteY13" fmla="*/ 4215765 h 4805599"/>
              <a:gd name="connsiteX14" fmla="*/ 2361890 w 8250226"/>
              <a:gd name="connsiteY14" fmla="*/ 4218110 h 4805599"/>
              <a:gd name="connsiteX15" fmla="*/ 2418393 w 8250226"/>
              <a:gd name="connsiteY15" fmla="*/ 4202468 h 4805599"/>
              <a:gd name="connsiteX16" fmla="*/ 3300486 w 8250226"/>
              <a:gd name="connsiteY16" fmla="*/ 3994313 h 4805599"/>
              <a:gd name="connsiteX17" fmla="*/ 4213357 w 8250226"/>
              <a:gd name="connsiteY17" fmla="*/ 3998468 h 4805599"/>
              <a:gd name="connsiteX18" fmla="*/ 4462699 w 8250226"/>
              <a:gd name="connsiteY18" fmla="*/ 4440358 h 4805599"/>
              <a:gd name="connsiteX19" fmla="*/ 4648321 w 8250226"/>
              <a:gd name="connsiteY19" fmla="*/ 4742339 h 4805599"/>
              <a:gd name="connsiteX20" fmla="*/ 5382034 w 8250226"/>
              <a:gd name="connsiteY20" fmla="*/ 4196557 h 4805599"/>
              <a:gd name="connsiteX21" fmla="*/ 5554727 w 8250226"/>
              <a:gd name="connsiteY21" fmla="*/ 4014167 h 4805599"/>
              <a:gd name="connsiteX22" fmla="*/ 5681246 w 8250226"/>
              <a:gd name="connsiteY22" fmla="*/ 3884879 h 4805599"/>
              <a:gd name="connsiteX23" fmla="*/ 6613510 w 8250226"/>
              <a:gd name="connsiteY23" fmla="*/ 3285533 h 4805599"/>
              <a:gd name="connsiteX24" fmla="*/ 6625977 w 8250226"/>
              <a:gd name="connsiteY24" fmla="*/ 3285533 h 4805599"/>
              <a:gd name="connsiteX25" fmla="*/ 6964437 w 8250226"/>
              <a:gd name="connsiteY25" fmla="*/ 3490548 h 4805599"/>
              <a:gd name="connsiteX26" fmla="*/ 7081720 w 8250226"/>
              <a:gd name="connsiteY26" fmla="*/ 3872873 h 4805599"/>
              <a:gd name="connsiteX27" fmla="*/ 7221629 w 8250226"/>
              <a:gd name="connsiteY27" fmla="*/ 4185013 h 4805599"/>
              <a:gd name="connsiteX28" fmla="*/ 8199143 w 8250226"/>
              <a:gd name="connsiteY28" fmla="*/ 3682172 h 4805599"/>
              <a:gd name="connsiteX29" fmla="*/ 8241625 w 8250226"/>
              <a:gd name="connsiteY29" fmla="*/ 3682634 h 4805599"/>
              <a:gd name="connsiteX30" fmla="*/ 8241163 w 8250226"/>
              <a:gd name="connsiteY30" fmla="*/ 3725115 h 4805599"/>
              <a:gd name="connsiteX31" fmla="*/ 7887927 w 8250226"/>
              <a:gd name="connsiteY31" fmla="*/ 4010473 h 4805599"/>
              <a:gd name="connsiteX32" fmla="*/ 7211471 w 8250226"/>
              <a:gd name="connsiteY32" fmla="*/ 4244578 h 4805599"/>
              <a:gd name="connsiteX33" fmla="*/ 7023079 w 8250226"/>
              <a:gd name="connsiteY33" fmla="*/ 3885340 h 4805599"/>
              <a:gd name="connsiteX34" fmla="*/ 6625054 w 8250226"/>
              <a:gd name="connsiteY34" fmla="*/ 3346022 h 4805599"/>
              <a:gd name="connsiteX35" fmla="*/ 6613972 w 8250226"/>
              <a:gd name="connsiteY35" fmla="*/ 3346022 h 4805599"/>
              <a:gd name="connsiteX36" fmla="*/ 5725111 w 8250226"/>
              <a:gd name="connsiteY36" fmla="*/ 3926436 h 4805599"/>
              <a:gd name="connsiteX37" fmla="*/ 5596746 w 8250226"/>
              <a:gd name="connsiteY37" fmla="*/ 4058033 h 4805599"/>
              <a:gd name="connsiteX38" fmla="*/ 5426824 w 8250226"/>
              <a:gd name="connsiteY38" fmla="*/ 4237190 h 4805599"/>
              <a:gd name="connsiteX39" fmla="*/ 5037572 w 8250226"/>
              <a:gd name="connsiteY39" fmla="*/ 4627827 h 4805599"/>
              <a:gd name="connsiteX40" fmla="*/ 4680181 w 8250226"/>
              <a:gd name="connsiteY40" fmla="*/ 4805599 h 4805599"/>
              <a:gd name="connsiteX41" fmla="*/ 4637239 w 8250226"/>
              <a:gd name="connsiteY41" fmla="*/ 4801443 h 4805599"/>
              <a:gd name="connsiteX42" fmla="*/ 4405443 w 8250226"/>
              <a:gd name="connsiteY42" fmla="*/ 4457905 h 4805599"/>
              <a:gd name="connsiteX43" fmla="*/ 4179650 w 8250226"/>
              <a:gd name="connsiteY43" fmla="*/ 4048336 h 4805599"/>
              <a:gd name="connsiteX44" fmla="*/ 3311567 w 8250226"/>
              <a:gd name="connsiteY44" fmla="*/ 4053416 h 4805599"/>
              <a:gd name="connsiteX45" fmla="*/ 2360834 w 8250226"/>
              <a:gd name="connsiteY45" fmla="*/ 4280594 h 4805599"/>
              <a:gd name="connsiteX46" fmla="*/ 2342497 w 8250226"/>
              <a:gd name="connsiteY46" fmla="*/ 4278366 h 4805599"/>
              <a:gd name="connsiteX47" fmla="*/ 2126238 w 8250226"/>
              <a:gd name="connsiteY47" fmla="*/ 4326464 h 4805599"/>
              <a:gd name="connsiteX48" fmla="*/ 1317343 w 8250226"/>
              <a:gd name="connsiteY48" fmla="*/ 4399597 h 4805599"/>
              <a:gd name="connsiteX49" fmla="*/ 1009685 w 8250226"/>
              <a:gd name="connsiteY49" fmla="*/ 4388167 h 4805599"/>
              <a:gd name="connsiteX50" fmla="*/ 90523 w 8250226"/>
              <a:gd name="connsiteY50" fmla="*/ 4028122 h 4805599"/>
              <a:gd name="connsiteX51" fmla="*/ 22895 w 8250226"/>
              <a:gd name="connsiteY51" fmla="*/ 3567112 h 4805599"/>
              <a:gd name="connsiteX52" fmla="*/ 710600 w 8250226"/>
              <a:gd name="connsiteY52" fmla="*/ 2979420 h 4805599"/>
              <a:gd name="connsiteX53" fmla="*/ 1432595 w 8250226"/>
              <a:gd name="connsiteY53" fmla="*/ 2793682 h 4805599"/>
              <a:gd name="connsiteX54" fmla="*/ 1434475 w 8250226"/>
              <a:gd name="connsiteY54" fmla="*/ 2794485 h 4805599"/>
              <a:gd name="connsiteX55" fmla="*/ 1593851 w 8250226"/>
              <a:gd name="connsiteY55" fmla="*/ 2768679 h 4805599"/>
              <a:gd name="connsiteX56" fmla="*/ 2108870 w 8250226"/>
              <a:gd name="connsiteY56" fmla="*/ 2693670 h 4805599"/>
              <a:gd name="connsiteX57" fmla="*/ 3189188 w 8250226"/>
              <a:gd name="connsiteY57" fmla="*/ 2519012 h 4805599"/>
              <a:gd name="connsiteX58" fmla="*/ 3322477 w 8250226"/>
              <a:gd name="connsiteY58" fmla="*/ 2489488 h 4805599"/>
              <a:gd name="connsiteX59" fmla="*/ 3324261 w 8250226"/>
              <a:gd name="connsiteY59" fmla="*/ 2487929 h 4805599"/>
              <a:gd name="connsiteX60" fmla="*/ 3394745 w 8250226"/>
              <a:gd name="connsiteY60" fmla="*/ 2470784 h 4805599"/>
              <a:gd name="connsiteX61" fmla="*/ 4005298 w 8250226"/>
              <a:gd name="connsiteY61" fmla="*/ 2115502 h 4805599"/>
              <a:gd name="connsiteX62" fmla="*/ 3977676 w 8250226"/>
              <a:gd name="connsiteY62" fmla="*/ 2041207 h 4805599"/>
              <a:gd name="connsiteX63" fmla="*/ 3706213 w 8250226"/>
              <a:gd name="connsiteY63" fmla="*/ 1962149 h 4805599"/>
              <a:gd name="connsiteX64" fmla="*/ 3730026 w 8250226"/>
              <a:gd name="connsiteY64" fmla="*/ 1908809 h 4805599"/>
              <a:gd name="connsiteX65" fmla="*/ 507718 w 8250226"/>
              <a:gd name="connsiteY65" fmla="*/ 1727834 h 4805599"/>
              <a:gd name="connsiteX66" fmla="*/ 524863 w 8250226"/>
              <a:gd name="connsiteY66" fmla="*/ 1781174 h 4805599"/>
              <a:gd name="connsiteX67" fmla="*/ 238161 w 8250226"/>
              <a:gd name="connsiteY67" fmla="*/ 1952624 h 4805599"/>
              <a:gd name="connsiteX68" fmla="*/ 245781 w 8250226"/>
              <a:gd name="connsiteY68" fmla="*/ 2060257 h 4805599"/>
              <a:gd name="connsiteX69" fmla="*/ 718221 w 8250226"/>
              <a:gd name="connsiteY69" fmla="*/ 2178367 h 4805599"/>
              <a:gd name="connsiteX70" fmla="*/ 757273 w 8250226"/>
              <a:gd name="connsiteY70" fmla="*/ 2235517 h 4805599"/>
              <a:gd name="connsiteX71" fmla="*/ 195298 w 8250226"/>
              <a:gd name="connsiteY71" fmla="*/ 2087879 h 4805599"/>
              <a:gd name="connsiteX72" fmla="*/ 186726 w 8250226"/>
              <a:gd name="connsiteY72" fmla="*/ 1925954 h 4805599"/>
              <a:gd name="connsiteX73" fmla="*/ 507718 w 8250226"/>
              <a:gd name="connsiteY73" fmla="*/ 1727834 h 4805599"/>
              <a:gd name="connsiteX74" fmla="*/ 3826228 w 8250226"/>
              <a:gd name="connsiteY74" fmla="*/ 871537 h 4805599"/>
              <a:gd name="connsiteX75" fmla="*/ 4059591 w 8250226"/>
              <a:gd name="connsiteY75" fmla="*/ 965835 h 4805599"/>
              <a:gd name="connsiteX76" fmla="*/ 4122455 w 8250226"/>
              <a:gd name="connsiteY76" fmla="*/ 1088707 h 4805599"/>
              <a:gd name="connsiteX77" fmla="*/ 3925751 w 8250226"/>
              <a:gd name="connsiteY77" fmla="*/ 1265722 h 4805599"/>
              <a:gd name="connsiteX78" fmla="*/ 3866259 w 8250226"/>
              <a:gd name="connsiteY78" fmla="*/ 1285549 h 4805599"/>
              <a:gd name="connsiteX79" fmla="*/ 3866234 w 8250226"/>
              <a:gd name="connsiteY79" fmla="*/ 1286828 h 4805599"/>
              <a:gd name="connsiteX80" fmla="*/ 2339376 w 8250226"/>
              <a:gd name="connsiteY80" fmla="*/ 1507808 h 4805599"/>
              <a:gd name="connsiteX81" fmla="*/ 525816 w 8250226"/>
              <a:gd name="connsiteY81" fmla="*/ 1782128 h 4805599"/>
              <a:gd name="connsiteX82" fmla="*/ 508671 w 8250226"/>
              <a:gd name="connsiteY82" fmla="*/ 1728787 h 4805599"/>
              <a:gd name="connsiteX83" fmla="*/ 958251 w 8250226"/>
              <a:gd name="connsiteY83" fmla="*/ 1622108 h 4805599"/>
              <a:gd name="connsiteX84" fmla="*/ 2333661 w 8250226"/>
              <a:gd name="connsiteY84" fmla="*/ 1450658 h 4805599"/>
              <a:gd name="connsiteX85" fmla="*/ 3557624 w 8250226"/>
              <a:gd name="connsiteY85" fmla="*/ 1299210 h 4805599"/>
              <a:gd name="connsiteX86" fmla="*/ 3805423 w 8250226"/>
              <a:gd name="connsiteY86" fmla="*/ 1244694 h 4805599"/>
              <a:gd name="connsiteX87" fmla="*/ 3866233 w 8250226"/>
              <a:gd name="connsiteY87" fmla="*/ 1226820 h 4805599"/>
              <a:gd name="connsiteX88" fmla="*/ 4066258 w 8250226"/>
              <a:gd name="connsiteY88" fmla="*/ 1092517 h 4805599"/>
              <a:gd name="connsiteX89" fmla="*/ 4022443 w 8250226"/>
              <a:gd name="connsiteY89" fmla="*/ 1009650 h 4805599"/>
              <a:gd name="connsiteX90" fmla="*/ 3838610 w 8250226"/>
              <a:gd name="connsiteY90" fmla="*/ 932497 h 4805599"/>
              <a:gd name="connsiteX91" fmla="*/ 3826228 w 8250226"/>
              <a:gd name="connsiteY91" fmla="*/ 871537 h 4805599"/>
              <a:gd name="connsiteX92" fmla="*/ 4089118 w 8250226"/>
              <a:gd name="connsiteY92" fmla="*/ 0 h 4805599"/>
              <a:gd name="connsiteX93" fmla="*/ 4100548 w 8250226"/>
              <a:gd name="connsiteY93" fmla="*/ 56198 h 4805599"/>
              <a:gd name="connsiteX94" fmla="*/ 3471898 w 8250226"/>
              <a:gd name="connsiteY94" fmla="*/ 141923 h 4805599"/>
              <a:gd name="connsiteX95" fmla="*/ 3471137 w 8250226"/>
              <a:gd name="connsiteY95" fmla="*/ 141050 h 4805599"/>
              <a:gd name="connsiteX96" fmla="*/ 3213652 w 8250226"/>
              <a:gd name="connsiteY96" fmla="*/ 168235 h 4805599"/>
              <a:gd name="connsiteX97" fmla="*/ 2934688 w 8250226"/>
              <a:gd name="connsiteY97" fmla="*/ 196215 h 4805599"/>
              <a:gd name="connsiteX98" fmla="*/ 692831 w 8250226"/>
              <a:gd name="connsiteY98" fmla="*/ 509584 h 4805599"/>
              <a:gd name="connsiteX99" fmla="*/ 584437 w 8250226"/>
              <a:gd name="connsiteY99" fmla="*/ 539922 h 4805599"/>
              <a:gd name="connsiteX100" fmla="*/ 583918 w 8250226"/>
              <a:gd name="connsiteY100" fmla="*/ 541019 h 4805599"/>
              <a:gd name="connsiteX101" fmla="*/ 196251 w 8250226"/>
              <a:gd name="connsiteY101" fmla="*/ 744854 h 4805599"/>
              <a:gd name="connsiteX102" fmla="*/ 179106 w 8250226"/>
              <a:gd name="connsiteY102" fmla="*/ 837247 h 4805599"/>
              <a:gd name="connsiteX103" fmla="*/ 456283 w 8250226"/>
              <a:gd name="connsiteY103" fmla="*/ 978217 h 4805599"/>
              <a:gd name="connsiteX104" fmla="*/ 448663 w 8250226"/>
              <a:gd name="connsiteY104" fmla="*/ 1034414 h 4805599"/>
              <a:gd name="connsiteX105" fmla="*/ 123861 w 8250226"/>
              <a:gd name="connsiteY105" fmla="*/ 853439 h 4805599"/>
              <a:gd name="connsiteX106" fmla="*/ 149578 w 8250226"/>
              <a:gd name="connsiteY106" fmla="*/ 713422 h 4805599"/>
              <a:gd name="connsiteX107" fmla="*/ 526045 w 8250226"/>
              <a:gd name="connsiteY107" fmla="*/ 499593 h 4805599"/>
              <a:gd name="connsiteX108" fmla="*/ 615779 w 8250226"/>
              <a:gd name="connsiteY108" fmla="*/ 472597 h 4805599"/>
              <a:gd name="connsiteX109" fmla="*/ 616303 w 8250226"/>
              <a:gd name="connsiteY109" fmla="*/ 471487 h 4805599"/>
              <a:gd name="connsiteX110" fmla="*/ 1209711 w 8250226"/>
              <a:gd name="connsiteY110" fmla="*/ 345757 h 4805599"/>
              <a:gd name="connsiteX111" fmla="*/ 2930878 w 8250226"/>
              <a:gd name="connsiteY111" fmla="*/ 139065 h 4805599"/>
              <a:gd name="connsiteX112" fmla="*/ 3426178 w 8250226"/>
              <a:gd name="connsiteY112" fmla="*/ 88582 h 4805599"/>
              <a:gd name="connsiteX113" fmla="*/ 3426937 w 8250226"/>
              <a:gd name="connsiteY113" fmla="*/ 89452 h 4805599"/>
              <a:gd name="connsiteX114" fmla="*/ 3626739 w 8250226"/>
              <a:gd name="connsiteY114" fmla="*/ 67509 h 4805599"/>
              <a:gd name="connsiteX115" fmla="*/ 4089118 w 8250226"/>
              <a:gd name="connsiteY115" fmla="*/ 0 h 4805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8250226" h="4805599">
                <a:moveTo>
                  <a:pt x="3730026" y="1908809"/>
                </a:moveTo>
                <a:cubicBezTo>
                  <a:pt x="3864328" y="1921192"/>
                  <a:pt x="3964341" y="1949767"/>
                  <a:pt x="4016728" y="2000249"/>
                </a:cubicBezTo>
                <a:cubicBezTo>
                  <a:pt x="4051018" y="2032634"/>
                  <a:pt x="4065305" y="2073592"/>
                  <a:pt x="4061495" y="2121217"/>
                </a:cubicBezTo>
                <a:cubicBezTo>
                  <a:pt x="4045303" y="2287904"/>
                  <a:pt x="3838611" y="2416492"/>
                  <a:pt x="3408080" y="2526029"/>
                </a:cubicBezTo>
                <a:lnTo>
                  <a:pt x="3236569" y="2566330"/>
                </a:lnTo>
                <a:lnTo>
                  <a:pt x="3234726" y="2567940"/>
                </a:lnTo>
                <a:cubicBezTo>
                  <a:pt x="2901351" y="2640330"/>
                  <a:pt x="2503205" y="2696527"/>
                  <a:pt x="2116491" y="2750820"/>
                </a:cubicBezTo>
                <a:cubicBezTo>
                  <a:pt x="1913608" y="2779395"/>
                  <a:pt x="1715488" y="2807017"/>
                  <a:pt x="1531656" y="2836545"/>
                </a:cubicBezTo>
                <a:lnTo>
                  <a:pt x="1529794" y="2835750"/>
                </a:lnTo>
                <a:lnTo>
                  <a:pt x="1284527" y="2878291"/>
                </a:lnTo>
                <a:cubicBezTo>
                  <a:pt x="1050524" y="2922448"/>
                  <a:pt x="856571" y="2971562"/>
                  <a:pt x="734413" y="3030855"/>
                </a:cubicBezTo>
                <a:cubicBezTo>
                  <a:pt x="347698" y="3218497"/>
                  <a:pt x="138148" y="3394710"/>
                  <a:pt x="76235" y="3585210"/>
                </a:cubicBezTo>
                <a:cubicBezTo>
                  <a:pt x="36230" y="3709035"/>
                  <a:pt x="57185" y="3845242"/>
                  <a:pt x="140053" y="4001452"/>
                </a:cubicBezTo>
                <a:cubicBezTo>
                  <a:pt x="341030" y="4378642"/>
                  <a:pt x="1529751" y="4433887"/>
                  <a:pt x="2361283" y="4215765"/>
                </a:cubicBezTo>
                <a:lnTo>
                  <a:pt x="2361890" y="4218110"/>
                </a:lnTo>
                <a:lnTo>
                  <a:pt x="2418393" y="4202468"/>
                </a:lnTo>
                <a:cubicBezTo>
                  <a:pt x="2613084" y="4148903"/>
                  <a:pt x="2959083" y="4056936"/>
                  <a:pt x="3300486" y="3994313"/>
                </a:cubicBezTo>
                <a:cubicBezTo>
                  <a:pt x="3782548" y="3906581"/>
                  <a:pt x="4080835" y="3907966"/>
                  <a:pt x="4213357" y="3998468"/>
                </a:cubicBezTo>
                <a:cubicBezTo>
                  <a:pt x="4358345" y="4098205"/>
                  <a:pt x="4413754" y="4279671"/>
                  <a:pt x="4462699" y="4440358"/>
                </a:cubicBezTo>
                <a:cubicBezTo>
                  <a:pt x="4508874" y="4591810"/>
                  <a:pt x="4548584" y="4722484"/>
                  <a:pt x="4648321" y="4742339"/>
                </a:cubicBezTo>
                <a:cubicBezTo>
                  <a:pt x="4846409" y="4781588"/>
                  <a:pt x="5168708" y="4429276"/>
                  <a:pt x="5382034" y="4196557"/>
                </a:cubicBezTo>
                <a:cubicBezTo>
                  <a:pt x="5448988" y="4123139"/>
                  <a:pt x="5506706" y="4060342"/>
                  <a:pt x="5554727" y="4014167"/>
                </a:cubicBezTo>
                <a:cubicBezTo>
                  <a:pt x="5591206" y="3979536"/>
                  <a:pt x="5632763" y="3935671"/>
                  <a:pt x="5681246" y="3884879"/>
                </a:cubicBezTo>
                <a:cubicBezTo>
                  <a:pt x="5908425" y="3645694"/>
                  <a:pt x="6251040" y="3285533"/>
                  <a:pt x="6613510" y="3285533"/>
                </a:cubicBezTo>
                <a:cubicBezTo>
                  <a:pt x="6617666" y="3285533"/>
                  <a:pt x="6621821" y="3285533"/>
                  <a:pt x="6625977" y="3285533"/>
                </a:cubicBezTo>
                <a:cubicBezTo>
                  <a:pt x="6778353" y="3289227"/>
                  <a:pt x="6888711" y="3356180"/>
                  <a:pt x="6964437" y="3490548"/>
                </a:cubicBezTo>
                <a:cubicBezTo>
                  <a:pt x="7027696" y="3603214"/>
                  <a:pt x="7056324" y="3746355"/>
                  <a:pt x="7081720" y="3872873"/>
                </a:cubicBezTo>
                <a:cubicBezTo>
                  <a:pt x="7113580" y="4032637"/>
                  <a:pt x="7141285" y="4171161"/>
                  <a:pt x="7221629" y="4185013"/>
                </a:cubicBezTo>
                <a:cubicBezTo>
                  <a:pt x="7609033" y="4251966"/>
                  <a:pt x="8193141" y="3687714"/>
                  <a:pt x="8199143" y="3682172"/>
                </a:cubicBezTo>
                <a:cubicBezTo>
                  <a:pt x="8211149" y="3670629"/>
                  <a:pt x="8230081" y="3670629"/>
                  <a:pt x="8241625" y="3682634"/>
                </a:cubicBezTo>
                <a:cubicBezTo>
                  <a:pt x="8253169" y="3694639"/>
                  <a:pt x="8253169" y="3713571"/>
                  <a:pt x="8241163" y="3725115"/>
                </a:cubicBezTo>
                <a:cubicBezTo>
                  <a:pt x="8239777" y="3726500"/>
                  <a:pt x="8087863" y="3873797"/>
                  <a:pt x="7887927" y="4010473"/>
                </a:cubicBezTo>
                <a:cubicBezTo>
                  <a:pt x="7615959" y="4196095"/>
                  <a:pt x="7388319" y="4275054"/>
                  <a:pt x="7211471" y="4244578"/>
                </a:cubicBezTo>
                <a:cubicBezTo>
                  <a:pt x="7090493" y="4223800"/>
                  <a:pt x="7059095" y="4066806"/>
                  <a:pt x="7023079" y="3885340"/>
                </a:cubicBezTo>
                <a:cubicBezTo>
                  <a:pt x="6973210" y="3635998"/>
                  <a:pt x="6916877" y="3352948"/>
                  <a:pt x="6625054" y="3346022"/>
                </a:cubicBezTo>
                <a:cubicBezTo>
                  <a:pt x="6621360" y="3346022"/>
                  <a:pt x="6617666" y="3346022"/>
                  <a:pt x="6613972" y="3346022"/>
                </a:cubicBezTo>
                <a:cubicBezTo>
                  <a:pt x="6277359" y="3346022"/>
                  <a:pt x="5945826" y="3695101"/>
                  <a:pt x="5725111" y="3926436"/>
                </a:cubicBezTo>
                <a:cubicBezTo>
                  <a:pt x="5676167" y="3977690"/>
                  <a:pt x="5634147" y="4022017"/>
                  <a:pt x="5596746" y="4058033"/>
                </a:cubicBezTo>
                <a:cubicBezTo>
                  <a:pt x="5550110" y="4102361"/>
                  <a:pt x="5493316" y="4165158"/>
                  <a:pt x="5426824" y="4237190"/>
                </a:cubicBezTo>
                <a:cubicBezTo>
                  <a:pt x="5314158" y="4360476"/>
                  <a:pt x="5173787" y="4513776"/>
                  <a:pt x="5037572" y="4627827"/>
                </a:cubicBezTo>
                <a:cubicBezTo>
                  <a:pt x="4894431" y="4746957"/>
                  <a:pt x="4777148" y="4805599"/>
                  <a:pt x="4680181" y="4805599"/>
                </a:cubicBezTo>
                <a:cubicBezTo>
                  <a:pt x="4665405" y="4805599"/>
                  <a:pt x="4651091" y="4804213"/>
                  <a:pt x="4637239" y="4801443"/>
                </a:cubicBezTo>
                <a:cubicBezTo>
                  <a:pt x="4501948" y="4774662"/>
                  <a:pt x="4455312" y="4620901"/>
                  <a:pt x="4405443" y="4457905"/>
                </a:cubicBezTo>
                <a:cubicBezTo>
                  <a:pt x="4359269" y="4306914"/>
                  <a:pt x="4307553" y="4136068"/>
                  <a:pt x="4179650" y="4048336"/>
                </a:cubicBezTo>
                <a:cubicBezTo>
                  <a:pt x="4099305" y="3992927"/>
                  <a:pt x="3883209" y="3949061"/>
                  <a:pt x="3311567" y="4053416"/>
                </a:cubicBezTo>
                <a:cubicBezTo>
                  <a:pt x="2924163" y="4124062"/>
                  <a:pt x="2529370" y="4233958"/>
                  <a:pt x="2360834" y="4280594"/>
                </a:cubicBezTo>
                <a:lnTo>
                  <a:pt x="2342497" y="4278366"/>
                </a:lnTo>
                <a:lnTo>
                  <a:pt x="2126238" y="4326464"/>
                </a:lnTo>
                <a:cubicBezTo>
                  <a:pt x="1868126" y="4374416"/>
                  <a:pt x="1587377" y="4399597"/>
                  <a:pt x="1317343" y="4399597"/>
                </a:cubicBezTo>
                <a:cubicBezTo>
                  <a:pt x="1212568" y="4399597"/>
                  <a:pt x="1109698" y="4395787"/>
                  <a:pt x="1009685" y="4388167"/>
                </a:cubicBezTo>
                <a:cubicBezTo>
                  <a:pt x="725840" y="4365307"/>
                  <a:pt x="229588" y="4289107"/>
                  <a:pt x="90523" y="4028122"/>
                </a:cubicBezTo>
                <a:cubicBezTo>
                  <a:pt x="35" y="3856672"/>
                  <a:pt x="-22825" y="3706177"/>
                  <a:pt x="22895" y="3567112"/>
                </a:cubicBezTo>
                <a:cubicBezTo>
                  <a:pt x="90523" y="3360420"/>
                  <a:pt x="308645" y="3173730"/>
                  <a:pt x="710600" y="2979420"/>
                </a:cubicBezTo>
                <a:cubicBezTo>
                  <a:pt x="864905" y="2904172"/>
                  <a:pt x="1124938" y="2846070"/>
                  <a:pt x="1432595" y="2793682"/>
                </a:cubicBezTo>
                <a:lnTo>
                  <a:pt x="1434475" y="2794485"/>
                </a:lnTo>
                <a:lnTo>
                  <a:pt x="1593851" y="2768679"/>
                </a:lnTo>
                <a:cubicBezTo>
                  <a:pt x="1757755" y="2743140"/>
                  <a:pt x="1931706" y="2718673"/>
                  <a:pt x="2108870" y="2693670"/>
                </a:cubicBezTo>
                <a:cubicBezTo>
                  <a:pt x="2480584" y="2641163"/>
                  <a:pt x="2863236" y="2587198"/>
                  <a:pt x="3189188" y="2519012"/>
                </a:cubicBezTo>
                <a:lnTo>
                  <a:pt x="3322477" y="2489488"/>
                </a:lnTo>
                <a:lnTo>
                  <a:pt x="3324261" y="2487929"/>
                </a:lnTo>
                <a:cubicBezTo>
                  <a:pt x="3348073" y="2482214"/>
                  <a:pt x="3371886" y="2476499"/>
                  <a:pt x="3394745" y="2470784"/>
                </a:cubicBezTo>
                <a:cubicBezTo>
                  <a:pt x="3791938" y="2368867"/>
                  <a:pt x="3991963" y="2252662"/>
                  <a:pt x="4005298" y="2115502"/>
                </a:cubicBezTo>
                <a:cubicBezTo>
                  <a:pt x="4008155" y="2085022"/>
                  <a:pt x="3999583" y="2061209"/>
                  <a:pt x="3977676" y="2041207"/>
                </a:cubicBezTo>
                <a:cubicBezTo>
                  <a:pt x="3931003" y="1996439"/>
                  <a:pt x="3835753" y="1972627"/>
                  <a:pt x="3706213" y="1962149"/>
                </a:cubicBezTo>
                <a:cubicBezTo>
                  <a:pt x="3713833" y="1945004"/>
                  <a:pt x="3722405" y="1926907"/>
                  <a:pt x="3730026" y="1908809"/>
                </a:cubicBezTo>
                <a:close/>
                <a:moveTo>
                  <a:pt x="507718" y="1727834"/>
                </a:moveTo>
                <a:cubicBezTo>
                  <a:pt x="513433" y="1745932"/>
                  <a:pt x="519148" y="1764029"/>
                  <a:pt x="524863" y="1781174"/>
                </a:cubicBezTo>
                <a:cubicBezTo>
                  <a:pt x="375321" y="1829752"/>
                  <a:pt x="272451" y="1885949"/>
                  <a:pt x="238161" y="1952624"/>
                </a:cubicBezTo>
                <a:cubicBezTo>
                  <a:pt x="221016" y="1985962"/>
                  <a:pt x="223873" y="2021204"/>
                  <a:pt x="245781" y="2060257"/>
                </a:cubicBezTo>
                <a:cubicBezTo>
                  <a:pt x="294358" y="2145982"/>
                  <a:pt x="471523" y="2178367"/>
                  <a:pt x="718221" y="2178367"/>
                </a:cubicBezTo>
                <a:cubicBezTo>
                  <a:pt x="730603" y="2197417"/>
                  <a:pt x="743938" y="2216467"/>
                  <a:pt x="757273" y="2235517"/>
                </a:cubicBezTo>
                <a:cubicBezTo>
                  <a:pt x="464856" y="2237422"/>
                  <a:pt x="257211" y="2198369"/>
                  <a:pt x="195298" y="2087879"/>
                </a:cubicBezTo>
                <a:cubicBezTo>
                  <a:pt x="162913" y="2031682"/>
                  <a:pt x="160056" y="1976437"/>
                  <a:pt x="186726" y="1925954"/>
                </a:cubicBezTo>
                <a:cubicBezTo>
                  <a:pt x="225778" y="1850707"/>
                  <a:pt x="330553" y="1785937"/>
                  <a:pt x="507718" y="1727834"/>
                </a:cubicBezTo>
                <a:close/>
                <a:moveTo>
                  <a:pt x="3826228" y="871537"/>
                </a:moveTo>
                <a:cubicBezTo>
                  <a:pt x="3930050" y="892492"/>
                  <a:pt x="4009108" y="922020"/>
                  <a:pt x="4059591" y="965835"/>
                </a:cubicBezTo>
                <a:cubicBezTo>
                  <a:pt x="4098643" y="1000125"/>
                  <a:pt x="4119598" y="1041082"/>
                  <a:pt x="4122455" y="1088707"/>
                </a:cubicBezTo>
                <a:cubicBezTo>
                  <a:pt x="4126623" y="1160383"/>
                  <a:pt x="4057864" y="1217473"/>
                  <a:pt x="3925751" y="1265722"/>
                </a:cubicBezTo>
                <a:lnTo>
                  <a:pt x="3866259" y="1285549"/>
                </a:lnTo>
                <a:lnTo>
                  <a:pt x="3866234" y="1286828"/>
                </a:lnTo>
                <a:cubicBezTo>
                  <a:pt x="3573816" y="1376362"/>
                  <a:pt x="3042321" y="1435417"/>
                  <a:pt x="2339376" y="1507808"/>
                </a:cubicBezTo>
                <a:cubicBezTo>
                  <a:pt x="1665006" y="1576387"/>
                  <a:pt x="926819" y="1652587"/>
                  <a:pt x="525816" y="1782128"/>
                </a:cubicBezTo>
                <a:cubicBezTo>
                  <a:pt x="519148" y="1764030"/>
                  <a:pt x="514386" y="1746885"/>
                  <a:pt x="508671" y="1728787"/>
                </a:cubicBezTo>
                <a:cubicBezTo>
                  <a:pt x="625828" y="1689735"/>
                  <a:pt x="774419" y="1655445"/>
                  <a:pt x="958251" y="1622108"/>
                </a:cubicBezTo>
                <a:cubicBezTo>
                  <a:pt x="1352586" y="1550670"/>
                  <a:pt x="1851696" y="1500187"/>
                  <a:pt x="2333661" y="1450658"/>
                </a:cubicBezTo>
                <a:cubicBezTo>
                  <a:pt x="2795624" y="1403033"/>
                  <a:pt x="3231868" y="1358265"/>
                  <a:pt x="3557624" y="1299210"/>
                </a:cubicBezTo>
                <a:cubicBezTo>
                  <a:pt x="3657637" y="1280636"/>
                  <a:pt x="3739433" y="1262598"/>
                  <a:pt x="3805423" y="1244694"/>
                </a:cubicBezTo>
                <a:lnTo>
                  <a:pt x="3866233" y="1226820"/>
                </a:lnTo>
                <a:cubicBezTo>
                  <a:pt x="4029110" y="1175385"/>
                  <a:pt x="4069116" y="1127760"/>
                  <a:pt x="4066258" y="1092517"/>
                </a:cubicBezTo>
                <a:cubicBezTo>
                  <a:pt x="4064353" y="1061085"/>
                  <a:pt x="4050066" y="1033462"/>
                  <a:pt x="4022443" y="1009650"/>
                </a:cubicBezTo>
                <a:cubicBezTo>
                  <a:pt x="3982438" y="975360"/>
                  <a:pt x="3920525" y="950595"/>
                  <a:pt x="3838610" y="932497"/>
                </a:cubicBezTo>
                <a:cubicBezTo>
                  <a:pt x="3834800" y="912495"/>
                  <a:pt x="3830991" y="891539"/>
                  <a:pt x="3826228" y="871537"/>
                </a:cubicBezTo>
                <a:close/>
                <a:moveTo>
                  <a:pt x="4089118" y="0"/>
                </a:moveTo>
                <a:lnTo>
                  <a:pt x="4100548" y="56198"/>
                </a:lnTo>
                <a:cubicBezTo>
                  <a:pt x="3954816" y="85725"/>
                  <a:pt x="3735741" y="114300"/>
                  <a:pt x="3471898" y="141923"/>
                </a:cubicBezTo>
                <a:lnTo>
                  <a:pt x="3471137" y="141050"/>
                </a:lnTo>
                <a:lnTo>
                  <a:pt x="3213652" y="168235"/>
                </a:lnTo>
                <a:cubicBezTo>
                  <a:pt x="3123760" y="177403"/>
                  <a:pt x="3030415" y="186690"/>
                  <a:pt x="2934688" y="196215"/>
                </a:cubicBezTo>
                <a:cubicBezTo>
                  <a:pt x="2193524" y="268545"/>
                  <a:pt x="1262326" y="360968"/>
                  <a:pt x="692831" y="509584"/>
                </a:cubicBezTo>
                <a:lnTo>
                  <a:pt x="584437" y="539922"/>
                </a:lnTo>
                <a:lnTo>
                  <a:pt x="583918" y="541019"/>
                </a:lnTo>
                <a:cubicBezTo>
                  <a:pt x="388656" y="600075"/>
                  <a:pt x="249591" y="666749"/>
                  <a:pt x="196251" y="744854"/>
                </a:cubicBezTo>
                <a:cubicBezTo>
                  <a:pt x="175296" y="775334"/>
                  <a:pt x="169581" y="804862"/>
                  <a:pt x="179106" y="837247"/>
                </a:cubicBezTo>
                <a:cubicBezTo>
                  <a:pt x="199108" y="910589"/>
                  <a:pt x="301026" y="954404"/>
                  <a:pt x="456283" y="978217"/>
                </a:cubicBezTo>
                <a:cubicBezTo>
                  <a:pt x="453426" y="997267"/>
                  <a:pt x="450568" y="1015364"/>
                  <a:pt x="448663" y="1034414"/>
                </a:cubicBezTo>
                <a:cubicBezTo>
                  <a:pt x="254353" y="1003934"/>
                  <a:pt x="149578" y="944879"/>
                  <a:pt x="123861" y="853439"/>
                </a:cubicBezTo>
                <a:cubicBezTo>
                  <a:pt x="110526" y="804862"/>
                  <a:pt x="119098" y="758190"/>
                  <a:pt x="149578" y="713422"/>
                </a:cubicBezTo>
                <a:cubicBezTo>
                  <a:pt x="203752" y="634245"/>
                  <a:pt x="326476" y="563820"/>
                  <a:pt x="526045" y="499593"/>
                </a:cubicBezTo>
                <a:lnTo>
                  <a:pt x="615779" y="472597"/>
                </a:lnTo>
                <a:lnTo>
                  <a:pt x="616303" y="471487"/>
                </a:lnTo>
                <a:cubicBezTo>
                  <a:pt x="774418" y="427672"/>
                  <a:pt x="970633" y="385762"/>
                  <a:pt x="1209711" y="345757"/>
                </a:cubicBezTo>
                <a:cubicBezTo>
                  <a:pt x="1734538" y="258127"/>
                  <a:pt x="2369856" y="195262"/>
                  <a:pt x="2930878" y="139065"/>
                </a:cubicBezTo>
                <a:cubicBezTo>
                  <a:pt x="3106138" y="120967"/>
                  <a:pt x="3272826" y="104774"/>
                  <a:pt x="3426178" y="88582"/>
                </a:cubicBezTo>
                <a:lnTo>
                  <a:pt x="3426937" y="89452"/>
                </a:lnTo>
                <a:lnTo>
                  <a:pt x="3626739" y="67509"/>
                </a:lnTo>
                <a:cubicBezTo>
                  <a:pt x="3817299" y="45542"/>
                  <a:pt x="3976247" y="23575"/>
                  <a:pt x="4089118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072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hlinkClick r:id="rId2"/>
            <a:extLst>
              <a:ext uri="{FF2B5EF4-FFF2-40B4-BE49-F238E27FC236}">
                <a16:creationId xmlns:a16="http://schemas.microsoft.com/office/drawing/2014/main" id="{C626BD92-BB23-48FC-B753-652718B27656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8208AD-A7DB-4577-9504-C78CE13C16FF}"/>
              </a:ext>
            </a:extLst>
          </p:cNvPr>
          <p:cNvSpPr txBox="1"/>
          <p:nvPr/>
        </p:nvSpPr>
        <p:spPr>
          <a:xfrm>
            <a:off x="6467061" y="98677"/>
            <a:ext cx="5274482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Fourth Industrial Revolution</a:t>
            </a:r>
          </a:p>
          <a:p>
            <a:pPr algn="ctr"/>
            <a:r>
              <a:rPr lang="en-US" altLang="ko-KR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(4IR)</a:t>
            </a:r>
            <a:endParaRPr lang="ko-KR" altLang="en-US" sz="5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DDC8F-3B7B-4AF6-AE12-5E45A52F2A17}"/>
              </a:ext>
            </a:extLst>
          </p:cNvPr>
          <p:cNvSpPr txBox="1"/>
          <p:nvPr/>
        </p:nvSpPr>
        <p:spPr>
          <a:xfrm>
            <a:off x="5247861" y="2855342"/>
            <a:ext cx="64936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Live Shops (Markets and Delivery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B37BB72-CDFC-4E57-A92B-F7876BDD29AF}"/>
              </a:ext>
            </a:extLst>
          </p:cNvPr>
          <p:cNvSpPr/>
          <p:nvPr/>
        </p:nvSpPr>
        <p:spPr>
          <a:xfrm>
            <a:off x="1273591" y="5145806"/>
            <a:ext cx="8066757" cy="1492361"/>
          </a:xfrm>
          <a:custGeom>
            <a:avLst/>
            <a:gdLst>
              <a:gd name="connsiteX0" fmla="*/ 6429118 w 8066757"/>
              <a:gd name="connsiteY0" fmla="*/ 0 h 1492361"/>
              <a:gd name="connsiteX1" fmla="*/ 6436506 w 8066757"/>
              <a:gd name="connsiteY1" fmla="*/ 0 h 1492361"/>
              <a:gd name="connsiteX2" fmla="*/ 6746799 w 8066757"/>
              <a:gd name="connsiteY2" fmla="*/ 187930 h 1492361"/>
              <a:gd name="connsiteX3" fmla="*/ 6862235 w 8066757"/>
              <a:gd name="connsiteY3" fmla="*/ 556403 h 1492361"/>
              <a:gd name="connsiteX4" fmla="*/ 7031696 w 8066757"/>
              <a:gd name="connsiteY4" fmla="*/ 899942 h 1492361"/>
              <a:gd name="connsiteX5" fmla="*/ 8039686 w 8066757"/>
              <a:gd name="connsiteY5" fmla="*/ 376323 h 1492361"/>
              <a:gd name="connsiteX6" fmla="*/ 8062311 w 8066757"/>
              <a:gd name="connsiteY6" fmla="*/ 376784 h 1492361"/>
              <a:gd name="connsiteX7" fmla="*/ 8061849 w 8066757"/>
              <a:gd name="connsiteY7" fmla="*/ 399410 h 1492361"/>
              <a:gd name="connsiteX8" fmla="*/ 7701227 w 8066757"/>
              <a:gd name="connsiteY8" fmla="*/ 692157 h 1492361"/>
              <a:gd name="connsiteX9" fmla="*/ 7025693 w 8066757"/>
              <a:gd name="connsiteY9" fmla="*/ 931340 h 1492361"/>
              <a:gd name="connsiteX10" fmla="*/ 6830375 w 8066757"/>
              <a:gd name="connsiteY10" fmla="*/ 562406 h 1492361"/>
              <a:gd name="connsiteX11" fmla="*/ 6436044 w 8066757"/>
              <a:gd name="connsiteY11" fmla="*/ 31860 h 1492361"/>
              <a:gd name="connsiteX12" fmla="*/ 6429118 w 8066757"/>
              <a:gd name="connsiteY12" fmla="*/ 31860 h 1492361"/>
              <a:gd name="connsiteX13" fmla="*/ 5531023 w 8066757"/>
              <a:gd name="connsiteY13" fmla="*/ 615507 h 1492361"/>
              <a:gd name="connsiteX14" fmla="*/ 5402196 w 8066757"/>
              <a:gd name="connsiteY14" fmla="*/ 747566 h 1492361"/>
              <a:gd name="connsiteX15" fmla="*/ 5233659 w 8066757"/>
              <a:gd name="connsiteY15" fmla="*/ 924877 h 1492361"/>
              <a:gd name="connsiteX16" fmla="*/ 4491172 w 8066757"/>
              <a:gd name="connsiteY16" fmla="*/ 1492361 h 1492361"/>
              <a:gd name="connsiteX17" fmla="*/ 4450538 w 8066757"/>
              <a:gd name="connsiteY17" fmla="*/ 1488205 h 1492361"/>
              <a:gd name="connsiteX18" fmla="*/ 4212278 w 8066757"/>
              <a:gd name="connsiteY18" fmla="*/ 1137279 h 1492361"/>
              <a:gd name="connsiteX19" fmla="*/ 3986946 w 8066757"/>
              <a:gd name="connsiteY19" fmla="*/ 732328 h 1492361"/>
              <a:gd name="connsiteX20" fmla="*/ 3125329 w 8066757"/>
              <a:gd name="connsiteY20" fmla="*/ 736022 h 1492361"/>
              <a:gd name="connsiteX21" fmla="*/ 2179674 w 8066757"/>
              <a:gd name="connsiteY21" fmla="*/ 964586 h 1492361"/>
              <a:gd name="connsiteX22" fmla="*/ 2167669 w 8066757"/>
              <a:gd name="connsiteY22" fmla="*/ 967818 h 1492361"/>
              <a:gd name="connsiteX23" fmla="*/ 2162920 w 8066757"/>
              <a:gd name="connsiteY23" fmla="*/ 967219 h 1492361"/>
              <a:gd name="connsiteX24" fmla="*/ 1937103 w 8066757"/>
              <a:gd name="connsiteY24" fmla="*/ 1017532 h 1492361"/>
              <a:gd name="connsiteX25" fmla="*/ 1131288 w 8066757"/>
              <a:gd name="connsiteY25" fmla="*/ 1091470 h 1492361"/>
              <a:gd name="connsiteX26" fmla="*/ 824583 w 8066757"/>
              <a:gd name="connsiteY26" fmla="*/ 1080040 h 1492361"/>
              <a:gd name="connsiteX27" fmla="*/ 32698 w 8066757"/>
              <a:gd name="connsiteY27" fmla="*/ 856486 h 1492361"/>
              <a:gd name="connsiteX28" fmla="*/ 0 w 8066757"/>
              <a:gd name="connsiteY28" fmla="*/ 826785 h 1492361"/>
              <a:gd name="connsiteX29" fmla="*/ 826488 w 8066757"/>
              <a:gd name="connsiteY29" fmla="*/ 1051465 h 1492361"/>
              <a:gd name="connsiteX30" fmla="*/ 1856393 w 8066757"/>
              <a:gd name="connsiteY30" fmla="*/ 1002843 h 1492361"/>
              <a:gd name="connsiteX31" fmla="*/ 2155932 w 8066757"/>
              <a:gd name="connsiteY31" fmla="*/ 939216 h 1492361"/>
              <a:gd name="connsiteX32" fmla="*/ 2158895 w 8066757"/>
              <a:gd name="connsiteY32" fmla="*/ 936882 h 1492361"/>
              <a:gd name="connsiteX33" fmla="*/ 2170900 w 8066757"/>
              <a:gd name="connsiteY33" fmla="*/ 933649 h 1492361"/>
              <a:gd name="connsiteX34" fmla="*/ 3119788 w 8066757"/>
              <a:gd name="connsiteY34" fmla="*/ 704624 h 1492361"/>
              <a:gd name="connsiteX35" fmla="*/ 4005416 w 8066757"/>
              <a:gd name="connsiteY35" fmla="*/ 706009 h 1492361"/>
              <a:gd name="connsiteX36" fmla="*/ 4243215 w 8066757"/>
              <a:gd name="connsiteY36" fmla="*/ 1128044 h 1492361"/>
              <a:gd name="connsiteX37" fmla="*/ 4457003 w 8066757"/>
              <a:gd name="connsiteY37" fmla="*/ 1456807 h 1492361"/>
              <a:gd name="connsiteX38" fmla="*/ 4821782 w 8066757"/>
              <a:gd name="connsiteY38" fmla="*/ 1291964 h 1492361"/>
              <a:gd name="connsiteX39" fmla="*/ 5210110 w 8066757"/>
              <a:gd name="connsiteY39" fmla="*/ 903636 h 1492361"/>
              <a:gd name="connsiteX40" fmla="*/ 5380032 w 8066757"/>
              <a:gd name="connsiteY40" fmla="*/ 724940 h 1492361"/>
              <a:gd name="connsiteX41" fmla="*/ 5507935 w 8066757"/>
              <a:gd name="connsiteY41" fmla="*/ 593804 h 1492361"/>
              <a:gd name="connsiteX42" fmla="*/ 6429118 w 8066757"/>
              <a:gd name="connsiteY42" fmla="*/ 0 h 149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066757" h="1492361">
                <a:moveTo>
                  <a:pt x="6429118" y="0"/>
                </a:moveTo>
                <a:cubicBezTo>
                  <a:pt x="6431426" y="0"/>
                  <a:pt x="6434197" y="0"/>
                  <a:pt x="6436506" y="0"/>
                </a:cubicBezTo>
                <a:cubicBezTo>
                  <a:pt x="6575030" y="1847"/>
                  <a:pt x="6676152" y="63259"/>
                  <a:pt x="6746799" y="187930"/>
                </a:cubicBezTo>
                <a:cubicBezTo>
                  <a:pt x="6806826" y="294132"/>
                  <a:pt x="6836377" y="433579"/>
                  <a:pt x="6862235" y="556403"/>
                </a:cubicBezTo>
                <a:cubicBezTo>
                  <a:pt x="6899175" y="731405"/>
                  <a:pt x="6931035" y="882396"/>
                  <a:pt x="7031696" y="899942"/>
                </a:cubicBezTo>
                <a:cubicBezTo>
                  <a:pt x="7425565" y="970127"/>
                  <a:pt x="8033683" y="382325"/>
                  <a:pt x="8039686" y="376323"/>
                </a:cubicBezTo>
                <a:cubicBezTo>
                  <a:pt x="8046151" y="370320"/>
                  <a:pt x="8056309" y="370320"/>
                  <a:pt x="8062311" y="376784"/>
                </a:cubicBezTo>
                <a:cubicBezTo>
                  <a:pt x="8068314" y="383249"/>
                  <a:pt x="8068314" y="393407"/>
                  <a:pt x="8061849" y="399410"/>
                </a:cubicBezTo>
                <a:cubicBezTo>
                  <a:pt x="8060465" y="400795"/>
                  <a:pt x="7904857" y="552248"/>
                  <a:pt x="7701227" y="692157"/>
                </a:cubicBezTo>
                <a:cubicBezTo>
                  <a:pt x="7426026" y="881934"/>
                  <a:pt x="7198848" y="962278"/>
                  <a:pt x="7025693" y="931340"/>
                </a:cubicBezTo>
                <a:cubicBezTo>
                  <a:pt x="6903330" y="909638"/>
                  <a:pt x="6869623" y="748489"/>
                  <a:pt x="6830375" y="562406"/>
                </a:cubicBezTo>
                <a:cubicBezTo>
                  <a:pt x="6778198" y="315372"/>
                  <a:pt x="6719556" y="35555"/>
                  <a:pt x="6436044" y="31860"/>
                </a:cubicBezTo>
                <a:cubicBezTo>
                  <a:pt x="6433735" y="31860"/>
                  <a:pt x="6431426" y="31860"/>
                  <a:pt x="6429118" y="31860"/>
                </a:cubicBezTo>
                <a:cubicBezTo>
                  <a:pt x="6085579" y="31860"/>
                  <a:pt x="5752199" y="382787"/>
                  <a:pt x="5531023" y="615507"/>
                </a:cubicBezTo>
                <a:cubicBezTo>
                  <a:pt x="5482078" y="667222"/>
                  <a:pt x="5439597" y="711550"/>
                  <a:pt x="5402196" y="747566"/>
                </a:cubicBezTo>
                <a:cubicBezTo>
                  <a:pt x="5356021" y="791432"/>
                  <a:pt x="5299226" y="853306"/>
                  <a:pt x="5233659" y="924877"/>
                </a:cubicBezTo>
                <a:cubicBezTo>
                  <a:pt x="5012021" y="1167293"/>
                  <a:pt x="4712809" y="1492361"/>
                  <a:pt x="4491172" y="1492361"/>
                </a:cubicBezTo>
                <a:cubicBezTo>
                  <a:pt x="4477319" y="1492361"/>
                  <a:pt x="4463467" y="1490976"/>
                  <a:pt x="4450538" y="1488205"/>
                </a:cubicBezTo>
                <a:cubicBezTo>
                  <a:pt x="4313861" y="1460501"/>
                  <a:pt x="4264455" y="1303507"/>
                  <a:pt x="4212278" y="1137279"/>
                </a:cubicBezTo>
                <a:cubicBezTo>
                  <a:pt x="4162871" y="980286"/>
                  <a:pt x="4112079" y="817751"/>
                  <a:pt x="3986946" y="732328"/>
                </a:cubicBezTo>
                <a:cubicBezTo>
                  <a:pt x="3867815" y="651061"/>
                  <a:pt x="3577839" y="652446"/>
                  <a:pt x="3125329" y="736022"/>
                </a:cubicBezTo>
                <a:cubicBezTo>
                  <a:pt x="2755470" y="804823"/>
                  <a:pt x="2366681" y="912871"/>
                  <a:pt x="2179674" y="964586"/>
                </a:cubicBezTo>
                <a:lnTo>
                  <a:pt x="2167669" y="967818"/>
                </a:lnTo>
                <a:lnTo>
                  <a:pt x="2162920" y="967219"/>
                </a:lnTo>
                <a:lnTo>
                  <a:pt x="1937103" y="1017532"/>
                </a:lnTo>
                <a:cubicBezTo>
                  <a:pt x="1679214" y="1065753"/>
                  <a:pt x="1399893" y="1091470"/>
                  <a:pt x="1131288" y="1091470"/>
                </a:cubicBezTo>
                <a:cubicBezTo>
                  <a:pt x="1026513" y="1091470"/>
                  <a:pt x="923643" y="1087660"/>
                  <a:pt x="824583" y="1080040"/>
                </a:cubicBezTo>
                <a:cubicBezTo>
                  <a:pt x="460966" y="1051465"/>
                  <a:pt x="188432" y="973598"/>
                  <a:pt x="32698" y="856486"/>
                </a:cubicBezTo>
                <a:lnTo>
                  <a:pt x="0" y="826785"/>
                </a:lnTo>
                <a:cubicBezTo>
                  <a:pt x="251503" y="1005647"/>
                  <a:pt x="542995" y="1021892"/>
                  <a:pt x="826488" y="1051465"/>
                </a:cubicBezTo>
                <a:cubicBezTo>
                  <a:pt x="1154386" y="1077183"/>
                  <a:pt x="1520860" y="1058966"/>
                  <a:pt x="1856393" y="1002843"/>
                </a:cubicBezTo>
                <a:lnTo>
                  <a:pt x="2155932" y="939216"/>
                </a:lnTo>
                <a:lnTo>
                  <a:pt x="2158895" y="936882"/>
                </a:lnTo>
                <a:lnTo>
                  <a:pt x="2170900" y="933649"/>
                </a:lnTo>
                <a:cubicBezTo>
                  <a:pt x="2358370" y="881473"/>
                  <a:pt x="2748082" y="773424"/>
                  <a:pt x="3119788" y="704624"/>
                </a:cubicBezTo>
                <a:cubicBezTo>
                  <a:pt x="3581072" y="619201"/>
                  <a:pt x="3878897" y="620124"/>
                  <a:pt x="4005416" y="706009"/>
                </a:cubicBezTo>
                <a:cubicBezTo>
                  <a:pt x="4139784" y="797434"/>
                  <a:pt x="4194732" y="972898"/>
                  <a:pt x="4243215" y="1128044"/>
                </a:cubicBezTo>
                <a:cubicBezTo>
                  <a:pt x="4294468" y="1291964"/>
                  <a:pt x="4338796" y="1433258"/>
                  <a:pt x="4457003" y="1456807"/>
                </a:cubicBezTo>
                <a:cubicBezTo>
                  <a:pt x="4547505" y="1474815"/>
                  <a:pt x="4666635" y="1421253"/>
                  <a:pt x="4821782" y="1291964"/>
                </a:cubicBezTo>
                <a:cubicBezTo>
                  <a:pt x="4957073" y="1179297"/>
                  <a:pt x="5097444" y="1026460"/>
                  <a:pt x="5210110" y="903636"/>
                </a:cubicBezTo>
                <a:cubicBezTo>
                  <a:pt x="5276140" y="832065"/>
                  <a:pt x="5332934" y="769730"/>
                  <a:pt x="5380032" y="724940"/>
                </a:cubicBezTo>
                <a:cubicBezTo>
                  <a:pt x="5416971" y="689848"/>
                  <a:pt x="5458991" y="645520"/>
                  <a:pt x="5507935" y="593804"/>
                </a:cubicBezTo>
                <a:cubicBezTo>
                  <a:pt x="5732806" y="356930"/>
                  <a:pt x="6071727" y="0"/>
                  <a:pt x="6429118" y="0"/>
                </a:cubicBezTo>
                <a:close/>
              </a:path>
            </a:pathLst>
          </a:custGeom>
          <a:solidFill>
            <a:schemeClr val="accent5"/>
          </a:solidFill>
          <a:ln w="707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791" y="93866"/>
            <a:ext cx="3854175" cy="827421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91">
            <a:extLst>
              <a:ext uri="{FF2B5EF4-FFF2-40B4-BE49-F238E27FC236}">
                <a16:creationId xmlns:a16="http://schemas.microsoft.com/office/drawing/2014/main" id="{3E1F8AE3-C01B-435C-89A3-27C32A273F68}"/>
              </a:ext>
            </a:extLst>
          </p:cNvPr>
          <p:cNvSpPr/>
          <p:nvPr/>
        </p:nvSpPr>
        <p:spPr>
          <a:xfrm flipH="1">
            <a:off x="5762056" y="1473701"/>
            <a:ext cx="563020" cy="56302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94">
            <a:extLst>
              <a:ext uri="{FF2B5EF4-FFF2-40B4-BE49-F238E27FC236}">
                <a16:creationId xmlns:a16="http://schemas.microsoft.com/office/drawing/2014/main" id="{F4C2060B-6338-4405-85DD-DD14C6E1F649}"/>
              </a:ext>
            </a:extLst>
          </p:cNvPr>
          <p:cNvSpPr/>
          <p:nvPr/>
        </p:nvSpPr>
        <p:spPr>
          <a:xfrm flipH="1">
            <a:off x="6516574" y="2242450"/>
            <a:ext cx="563020" cy="5630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124">
            <a:extLst>
              <a:ext uri="{FF2B5EF4-FFF2-40B4-BE49-F238E27FC236}">
                <a16:creationId xmlns:a16="http://schemas.microsoft.com/office/drawing/2014/main" id="{15D3C4C2-BC76-4001-93BF-C70753735CC8}"/>
              </a:ext>
            </a:extLst>
          </p:cNvPr>
          <p:cNvGrpSpPr/>
          <p:nvPr/>
        </p:nvGrpSpPr>
        <p:grpSpPr>
          <a:xfrm flipH="1">
            <a:off x="6516574" y="1519496"/>
            <a:ext cx="2983092" cy="472681"/>
            <a:chOff x="4965551" y="1783849"/>
            <a:chExt cx="1780587" cy="4726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2A76AC-DB71-4116-A14F-9B0F10A107D2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Islampur, Gulistan Wholesale Market etc.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C22350-CC3E-4CBB-A8BD-CE8457425082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Wholesale Market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127">
            <a:extLst>
              <a:ext uri="{FF2B5EF4-FFF2-40B4-BE49-F238E27FC236}">
                <a16:creationId xmlns:a16="http://schemas.microsoft.com/office/drawing/2014/main" id="{1BFFFE62-17F7-4F36-9249-4817E53C5A32}"/>
              </a:ext>
            </a:extLst>
          </p:cNvPr>
          <p:cNvGrpSpPr/>
          <p:nvPr/>
        </p:nvGrpSpPr>
        <p:grpSpPr>
          <a:xfrm flipH="1">
            <a:off x="7252614" y="2274619"/>
            <a:ext cx="3684503" cy="492443"/>
            <a:chOff x="4965551" y="1783449"/>
            <a:chExt cx="1938640" cy="49244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B432DD-F5FC-41E4-8F78-F9ACAB96E3BC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Kawran Bazar, New Market,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Mouchak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market etc.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152ACC-5EC8-4259-81C4-9F964C68D1D2}"/>
                </a:ext>
              </a:extLst>
            </p:cNvPr>
            <p:cNvSpPr txBox="1"/>
            <p:nvPr/>
          </p:nvSpPr>
          <p:spPr>
            <a:xfrm>
              <a:off x="5123604" y="1783449"/>
              <a:ext cx="1780587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Retail</a:t>
              </a:r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Market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Oval 91">
            <a:extLst>
              <a:ext uri="{FF2B5EF4-FFF2-40B4-BE49-F238E27FC236}">
                <a16:creationId xmlns:a16="http://schemas.microsoft.com/office/drawing/2014/main" id="{2247C735-A4A6-4C2F-8039-84F8B26CE402}"/>
              </a:ext>
            </a:extLst>
          </p:cNvPr>
          <p:cNvSpPr/>
          <p:nvPr/>
        </p:nvSpPr>
        <p:spPr>
          <a:xfrm flipH="1">
            <a:off x="5006322" y="751373"/>
            <a:ext cx="563020" cy="5630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4">
            <a:extLst>
              <a:ext uri="{FF2B5EF4-FFF2-40B4-BE49-F238E27FC236}">
                <a16:creationId xmlns:a16="http://schemas.microsoft.com/office/drawing/2014/main" id="{1E11470B-B3CA-4A5A-894F-0446D3F5145E}"/>
              </a:ext>
            </a:extLst>
          </p:cNvPr>
          <p:cNvGrpSpPr/>
          <p:nvPr/>
        </p:nvGrpSpPr>
        <p:grpSpPr>
          <a:xfrm flipH="1">
            <a:off x="5762056" y="796542"/>
            <a:ext cx="2983092" cy="472681"/>
            <a:chOff x="4965551" y="1783849"/>
            <a:chExt cx="1780587" cy="4726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D6F69E-A090-4828-83AB-57742132947D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Bashundhara City, Jamuna Future Park etc.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4A64AF-429F-4321-BCBA-24A9654C9739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Mega Shopping Mall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Oval 95">
            <a:extLst>
              <a:ext uri="{FF2B5EF4-FFF2-40B4-BE49-F238E27FC236}">
                <a16:creationId xmlns:a16="http://schemas.microsoft.com/office/drawing/2014/main" id="{C82E854A-188F-461D-9B2D-F86FBED6C556}"/>
              </a:ext>
            </a:extLst>
          </p:cNvPr>
          <p:cNvSpPr/>
          <p:nvPr/>
        </p:nvSpPr>
        <p:spPr>
          <a:xfrm>
            <a:off x="7252614" y="2983875"/>
            <a:ext cx="563020" cy="5630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27">
            <a:extLst>
              <a:ext uri="{FF2B5EF4-FFF2-40B4-BE49-F238E27FC236}">
                <a16:creationId xmlns:a16="http://schemas.microsoft.com/office/drawing/2014/main" id="{8C0F234B-DB7F-4501-BED1-5AC12AFBEF99}"/>
              </a:ext>
            </a:extLst>
          </p:cNvPr>
          <p:cNvGrpSpPr/>
          <p:nvPr/>
        </p:nvGrpSpPr>
        <p:grpSpPr>
          <a:xfrm flipH="1">
            <a:off x="7954025" y="3026306"/>
            <a:ext cx="2983092" cy="472681"/>
            <a:chOff x="4965551" y="1783849"/>
            <a:chExt cx="1780587" cy="4726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0205FC-40A2-488B-BC8A-DCE4748B2CB9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Star Kabab, Baton Rouge, Fish &amp; Co. etc.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904678-C18E-4ECF-9680-3BD53E551663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Restaurant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Box 16">
            <a:hlinkClick r:id="rId2"/>
            <a:extLst>
              <a:ext uri="{FF2B5EF4-FFF2-40B4-BE49-F238E27FC236}">
                <a16:creationId xmlns:a16="http://schemas.microsoft.com/office/drawing/2014/main" id="{80DFE560-AEBF-4133-9A33-8501A5C0BA5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127">
            <a:extLst>
              <a:ext uri="{FF2B5EF4-FFF2-40B4-BE49-F238E27FC236}">
                <a16:creationId xmlns:a16="http://schemas.microsoft.com/office/drawing/2014/main" id="{B2BDE0BF-27FD-4839-BB27-C91D5E95B093}"/>
              </a:ext>
            </a:extLst>
          </p:cNvPr>
          <p:cNvGrpSpPr/>
          <p:nvPr/>
        </p:nvGrpSpPr>
        <p:grpSpPr>
          <a:xfrm flipH="1">
            <a:off x="8851906" y="3740772"/>
            <a:ext cx="2697301" cy="472682"/>
            <a:chOff x="4965551" y="1783848"/>
            <a:chExt cx="1780587" cy="4726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1DA62F-464F-450C-A55F-D8002E3E2758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Zara,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Lubnann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Diamond World etc.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C250B2-DCA7-4020-AEAC-031B1AA66FFA}"/>
                </a:ext>
              </a:extLst>
            </p:cNvPr>
            <p:cNvSpPr txBox="1"/>
            <p:nvPr/>
          </p:nvSpPr>
          <p:spPr>
            <a:xfrm>
              <a:off x="4965551" y="1783848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Fashion House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Oval 95">
            <a:extLst>
              <a:ext uri="{FF2B5EF4-FFF2-40B4-BE49-F238E27FC236}">
                <a16:creationId xmlns:a16="http://schemas.microsoft.com/office/drawing/2014/main" id="{2026BE87-BACD-4C03-A4E9-21653BB2E730}"/>
              </a:ext>
            </a:extLst>
          </p:cNvPr>
          <p:cNvSpPr/>
          <p:nvPr/>
        </p:nvSpPr>
        <p:spPr>
          <a:xfrm>
            <a:off x="8102910" y="3695603"/>
            <a:ext cx="563020" cy="5630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B9298A-CB9F-46DA-83DA-8F4CFCD2D616}"/>
              </a:ext>
            </a:extLst>
          </p:cNvPr>
          <p:cNvSpPr txBox="1"/>
          <p:nvPr/>
        </p:nvSpPr>
        <p:spPr>
          <a:xfrm>
            <a:off x="7441809" y="93029"/>
            <a:ext cx="433284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Places of Involvement</a:t>
            </a:r>
          </a:p>
        </p:txBody>
      </p:sp>
      <p:grpSp>
        <p:nvGrpSpPr>
          <p:cNvPr id="24" name="Group 127">
            <a:extLst>
              <a:ext uri="{FF2B5EF4-FFF2-40B4-BE49-F238E27FC236}">
                <a16:creationId xmlns:a16="http://schemas.microsoft.com/office/drawing/2014/main" id="{93E6BFC8-D554-4539-8F1A-6E8959AC6B6B}"/>
              </a:ext>
            </a:extLst>
          </p:cNvPr>
          <p:cNvGrpSpPr/>
          <p:nvPr/>
        </p:nvGrpSpPr>
        <p:grpSpPr>
          <a:xfrm flipH="1">
            <a:off x="9632781" y="4460110"/>
            <a:ext cx="2307427" cy="472681"/>
            <a:chOff x="4965551" y="1783849"/>
            <a:chExt cx="1780587" cy="47268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28DD9B-05C7-41BA-9365-E7046DB996F0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Kawran Bazar, New Market etc.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B73825-EB40-41F0-839B-929B0399E559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Kacha</a:t>
              </a:r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Bazar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Oval 95">
            <a:extLst>
              <a:ext uri="{FF2B5EF4-FFF2-40B4-BE49-F238E27FC236}">
                <a16:creationId xmlns:a16="http://schemas.microsoft.com/office/drawing/2014/main" id="{E2256316-1EFA-4117-9EC4-5975BA872C22}"/>
              </a:ext>
            </a:extLst>
          </p:cNvPr>
          <p:cNvSpPr/>
          <p:nvPr/>
        </p:nvSpPr>
        <p:spPr>
          <a:xfrm>
            <a:off x="8944671" y="4414941"/>
            <a:ext cx="563020" cy="5630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20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922FBBF-7CF7-40C6-9D25-D726119F52F8}"/>
              </a:ext>
            </a:extLst>
          </p:cNvPr>
          <p:cNvGrpSpPr/>
          <p:nvPr/>
        </p:nvGrpSpPr>
        <p:grpSpPr>
          <a:xfrm rot="20187535">
            <a:off x="3152515" y="1894206"/>
            <a:ext cx="768112" cy="912170"/>
            <a:chOff x="3790950" y="1741170"/>
            <a:chExt cx="2447925" cy="2907029"/>
          </a:xfrm>
        </p:grpSpPr>
        <p:grpSp>
          <p:nvGrpSpPr>
            <p:cNvPr id="116" name="Graphic 3">
              <a:extLst>
                <a:ext uri="{FF2B5EF4-FFF2-40B4-BE49-F238E27FC236}">
                  <a16:creationId xmlns:a16="http://schemas.microsoft.com/office/drawing/2014/main" id="{62425FCF-722F-48A5-8D57-BD15B4785DCE}"/>
                </a:ext>
              </a:extLst>
            </p:cNvPr>
            <p:cNvGrpSpPr/>
            <p:nvPr/>
          </p:nvGrpSpPr>
          <p:grpSpPr>
            <a:xfrm>
              <a:off x="4295774" y="1741170"/>
              <a:ext cx="1457326" cy="1156846"/>
              <a:chOff x="5172075" y="2695575"/>
              <a:chExt cx="1847850" cy="1466850"/>
            </a:xfrm>
            <a:solidFill>
              <a:schemeClr val="accent1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B43BA768-6F65-40C0-8B6D-8FE77CF49142}"/>
                  </a:ext>
                </a:extLst>
              </p:cNvPr>
              <p:cNvSpPr/>
              <p:nvPr/>
            </p:nvSpPr>
            <p:spPr>
              <a:xfrm>
                <a:off x="6072664" y="3246076"/>
                <a:ext cx="952500" cy="819150"/>
              </a:xfrm>
              <a:custGeom>
                <a:avLst/>
                <a:gdLst>
                  <a:gd name="connsiteX0" fmla="*/ 20479 w 952500"/>
                  <a:gd name="connsiteY0" fmla="*/ 778237 h 819150"/>
                  <a:gd name="connsiteX1" fmla="*/ 30004 w 952500"/>
                  <a:gd name="connsiteY1" fmla="*/ 753472 h 819150"/>
                  <a:gd name="connsiteX2" fmla="*/ 58579 w 952500"/>
                  <a:gd name="connsiteY2" fmla="*/ 683939 h 819150"/>
                  <a:gd name="connsiteX3" fmla="*/ 107156 w 952500"/>
                  <a:gd name="connsiteY3" fmla="*/ 578212 h 819150"/>
                  <a:gd name="connsiteX4" fmla="*/ 139541 w 952500"/>
                  <a:gd name="connsiteY4" fmla="*/ 513442 h 819150"/>
                  <a:gd name="connsiteX5" fmla="*/ 177641 w 952500"/>
                  <a:gd name="connsiteY5" fmla="*/ 442957 h 819150"/>
                  <a:gd name="connsiteX6" fmla="*/ 274796 w 952500"/>
                  <a:gd name="connsiteY6" fmla="*/ 289604 h 819150"/>
                  <a:gd name="connsiteX7" fmla="*/ 410051 w 952500"/>
                  <a:gd name="connsiteY7" fmla="*/ 131489 h 819150"/>
                  <a:gd name="connsiteX8" fmla="*/ 502444 w 952500"/>
                  <a:gd name="connsiteY8" fmla="*/ 59099 h 819150"/>
                  <a:gd name="connsiteX9" fmla="*/ 559594 w 952500"/>
                  <a:gd name="connsiteY9" fmla="*/ 29572 h 819150"/>
                  <a:gd name="connsiteX10" fmla="*/ 626269 w 952500"/>
                  <a:gd name="connsiteY10" fmla="*/ 10522 h 819150"/>
                  <a:gd name="connsiteX11" fmla="*/ 700564 w 952500"/>
                  <a:gd name="connsiteY11" fmla="*/ 9569 h 819150"/>
                  <a:gd name="connsiteX12" fmla="*/ 772954 w 952500"/>
                  <a:gd name="connsiteY12" fmla="*/ 32429 h 819150"/>
                  <a:gd name="connsiteX13" fmla="*/ 832961 w 952500"/>
                  <a:gd name="connsiteY13" fmla="*/ 72434 h 819150"/>
                  <a:gd name="connsiteX14" fmla="*/ 845344 w 952500"/>
                  <a:gd name="connsiteY14" fmla="*/ 83864 h 819150"/>
                  <a:gd name="connsiteX15" fmla="*/ 852011 w 952500"/>
                  <a:gd name="connsiteY15" fmla="*/ 89579 h 819150"/>
                  <a:gd name="connsiteX16" fmla="*/ 854869 w 952500"/>
                  <a:gd name="connsiteY16" fmla="*/ 92437 h 819150"/>
                  <a:gd name="connsiteX17" fmla="*/ 855821 w 952500"/>
                  <a:gd name="connsiteY17" fmla="*/ 93389 h 819150"/>
                  <a:gd name="connsiteX18" fmla="*/ 857726 w 952500"/>
                  <a:gd name="connsiteY18" fmla="*/ 96247 h 819150"/>
                  <a:gd name="connsiteX19" fmla="*/ 867251 w 952500"/>
                  <a:gd name="connsiteY19" fmla="*/ 105772 h 819150"/>
                  <a:gd name="connsiteX20" fmla="*/ 878681 w 952500"/>
                  <a:gd name="connsiteY20" fmla="*/ 119107 h 819150"/>
                  <a:gd name="connsiteX21" fmla="*/ 899636 w 952500"/>
                  <a:gd name="connsiteY21" fmla="*/ 146729 h 819150"/>
                  <a:gd name="connsiteX22" fmla="*/ 917734 w 952500"/>
                  <a:gd name="connsiteY22" fmla="*/ 177209 h 819150"/>
                  <a:gd name="connsiteX23" fmla="*/ 943451 w 952500"/>
                  <a:gd name="connsiteY23" fmla="*/ 245789 h 819150"/>
                  <a:gd name="connsiteX24" fmla="*/ 947261 w 952500"/>
                  <a:gd name="connsiteY24" fmla="*/ 321989 h 819150"/>
                  <a:gd name="connsiteX25" fmla="*/ 929164 w 952500"/>
                  <a:gd name="connsiteY25" fmla="*/ 392474 h 819150"/>
                  <a:gd name="connsiteX26" fmla="*/ 856774 w 952500"/>
                  <a:gd name="connsiteY26" fmla="*/ 500107 h 819150"/>
                  <a:gd name="connsiteX27" fmla="*/ 769144 w 952500"/>
                  <a:gd name="connsiteY27" fmla="*/ 576307 h 819150"/>
                  <a:gd name="connsiteX28" fmla="*/ 678656 w 952500"/>
                  <a:gd name="connsiteY28" fmla="*/ 634409 h 819150"/>
                  <a:gd name="connsiteX29" fmla="*/ 589121 w 952500"/>
                  <a:gd name="connsiteY29" fmla="*/ 681082 h 819150"/>
                  <a:gd name="connsiteX30" fmla="*/ 419576 w 952500"/>
                  <a:gd name="connsiteY30" fmla="*/ 748709 h 819150"/>
                  <a:gd name="connsiteX31" fmla="*/ 271939 w 952500"/>
                  <a:gd name="connsiteY31" fmla="*/ 790619 h 819150"/>
                  <a:gd name="connsiteX32" fmla="*/ 155734 w 952500"/>
                  <a:gd name="connsiteY32" fmla="*/ 813479 h 819150"/>
                  <a:gd name="connsiteX33" fmla="*/ 78581 w 952500"/>
                  <a:gd name="connsiteY33" fmla="*/ 821099 h 819150"/>
                  <a:gd name="connsiteX34" fmla="*/ 57626 w 952500"/>
                  <a:gd name="connsiteY34" fmla="*/ 821099 h 819150"/>
                  <a:gd name="connsiteX35" fmla="*/ 7144 w 952500"/>
                  <a:gd name="connsiteY35" fmla="*/ 820147 h 819150"/>
                  <a:gd name="connsiteX36" fmla="*/ 20479 w 952500"/>
                  <a:gd name="connsiteY36" fmla="*/ 778237 h 819150"/>
                  <a:gd name="connsiteX37" fmla="*/ 109061 w 952500"/>
                  <a:gd name="connsiteY37" fmla="*/ 745852 h 819150"/>
                  <a:gd name="connsiteX38" fmla="*/ 138589 w 952500"/>
                  <a:gd name="connsiteY38" fmla="*/ 738232 h 819150"/>
                  <a:gd name="connsiteX39" fmla="*/ 245269 w 952500"/>
                  <a:gd name="connsiteY39" fmla="*/ 703942 h 819150"/>
                  <a:gd name="connsiteX40" fmla="*/ 380524 w 952500"/>
                  <a:gd name="connsiteY40" fmla="*/ 649649 h 819150"/>
                  <a:gd name="connsiteX41" fmla="*/ 533876 w 952500"/>
                  <a:gd name="connsiteY41" fmla="*/ 574402 h 819150"/>
                  <a:gd name="connsiteX42" fmla="*/ 689134 w 952500"/>
                  <a:gd name="connsiteY42" fmla="*/ 473437 h 819150"/>
                  <a:gd name="connsiteX43" fmla="*/ 755809 w 952500"/>
                  <a:gd name="connsiteY43" fmla="*/ 410572 h 819150"/>
                  <a:gd name="connsiteX44" fmla="*/ 799624 w 952500"/>
                  <a:gd name="connsiteY44" fmla="*/ 341039 h 819150"/>
                  <a:gd name="connsiteX45" fmla="*/ 805339 w 952500"/>
                  <a:gd name="connsiteY45" fmla="*/ 275317 h 819150"/>
                  <a:gd name="connsiteX46" fmla="*/ 792956 w 952500"/>
                  <a:gd name="connsiteY46" fmla="*/ 242932 h 819150"/>
                  <a:gd name="connsiteX47" fmla="*/ 782479 w 952500"/>
                  <a:gd name="connsiteY47" fmla="*/ 225787 h 819150"/>
                  <a:gd name="connsiteX48" fmla="*/ 770096 w 952500"/>
                  <a:gd name="connsiteY48" fmla="*/ 209594 h 819150"/>
                  <a:gd name="connsiteX49" fmla="*/ 763429 w 952500"/>
                  <a:gd name="connsiteY49" fmla="*/ 201974 h 819150"/>
                  <a:gd name="connsiteX50" fmla="*/ 753904 w 952500"/>
                  <a:gd name="connsiteY50" fmla="*/ 192449 h 819150"/>
                  <a:gd name="connsiteX51" fmla="*/ 739616 w 952500"/>
                  <a:gd name="connsiteY51" fmla="*/ 178162 h 819150"/>
                  <a:gd name="connsiteX52" fmla="*/ 709136 w 952500"/>
                  <a:gd name="connsiteY52" fmla="*/ 157207 h 819150"/>
                  <a:gd name="connsiteX53" fmla="*/ 678656 w 952500"/>
                  <a:gd name="connsiteY53" fmla="*/ 147682 h 819150"/>
                  <a:gd name="connsiteX54" fmla="*/ 645319 w 952500"/>
                  <a:gd name="connsiteY54" fmla="*/ 147682 h 819150"/>
                  <a:gd name="connsiteX55" fmla="*/ 609124 w 952500"/>
                  <a:gd name="connsiteY55" fmla="*/ 157207 h 819150"/>
                  <a:gd name="connsiteX56" fmla="*/ 571024 w 952500"/>
                  <a:gd name="connsiteY56" fmla="*/ 175304 h 819150"/>
                  <a:gd name="connsiteX57" fmla="*/ 497681 w 952500"/>
                  <a:gd name="connsiteY57" fmla="*/ 228644 h 819150"/>
                  <a:gd name="connsiteX58" fmla="*/ 370046 w 952500"/>
                  <a:gd name="connsiteY58" fmla="*/ 362947 h 819150"/>
                  <a:gd name="connsiteX59" fmla="*/ 267176 w 952500"/>
                  <a:gd name="connsiteY59" fmla="*/ 500107 h 819150"/>
                  <a:gd name="connsiteX60" fmla="*/ 185261 w 952500"/>
                  <a:gd name="connsiteY60" fmla="*/ 622027 h 819150"/>
                  <a:gd name="connsiteX61" fmla="*/ 125254 w 952500"/>
                  <a:gd name="connsiteY61" fmla="*/ 718229 h 819150"/>
                  <a:gd name="connsiteX62" fmla="*/ 109061 w 952500"/>
                  <a:gd name="connsiteY62" fmla="*/ 745852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52500" h="819150">
                    <a:moveTo>
                      <a:pt x="20479" y="778237"/>
                    </a:moveTo>
                    <a:cubicBezTo>
                      <a:pt x="20479" y="778237"/>
                      <a:pt x="23336" y="769664"/>
                      <a:pt x="30004" y="753472"/>
                    </a:cubicBezTo>
                    <a:cubicBezTo>
                      <a:pt x="36671" y="737279"/>
                      <a:pt x="45244" y="713467"/>
                      <a:pt x="58579" y="683939"/>
                    </a:cubicBezTo>
                    <a:cubicBezTo>
                      <a:pt x="70961" y="654412"/>
                      <a:pt x="87154" y="618217"/>
                      <a:pt x="107156" y="578212"/>
                    </a:cubicBezTo>
                    <a:cubicBezTo>
                      <a:pt x="116681" y="558209"/>
                      <a:pt x="128111" y="536302"/>
                      <a:pt x="139541" y="513442"/>
                    </a:cubicBezTo>
                    <a:cubicBezTo>
                      <a:pt x="150971" y="490582"/>
                      <a:pt x="164306" y="467722"/>
                      <a:pt x="177641" y="442957"/>
                    </a:cubicBezTo>
                    <a:cubicBezTo>
                      <a:pt x="205264" y="394379"/>
                      <a:pt x="237649" y="342944"/>
                      <a:pt x="274796" y="289604"/>
                    </a:cubicBezTo>
                    <a:cubicBezTo>
                      <a:pt x="312896" y="237217"/>
                      <a:pt x="355759" y="182924"/>
                      <a:pt x="410051" y="131489"/>
                    </a:cubicBezTo>
                    <a:cubicBezTo>
                      <a:pt x="436721" y="105772"/>
                      <a:pt x="467201" y="81007"/>
                      <a:pt x="502444" y="59099"/>
                    </a:cubicBezTo>
                    <a:cubicBezTo>
                      <a:pt x="519589" y="48622"/>
                      <a:pt x="538639" y="38144"/>
                      <a:pt x="559594" y="29572"/>
                    </a:cubicBezTo>
                    <a:cubicBezTo>
                      <a:pt x="580549" y="20999"/>
                      <a:pt x="602456" y="14332"/>
                      <a:pt x="626269" y="10522"/>
                    </a:cubicBezTo>
                    <a:cubicBezTo>
                      <a:pt x="650081" y="6712"/>
                      <a:pt x="675799" y="5759"/>
                      <a:pt x="700564" y="9569"/>
                    </a:cubicBezTo>
                    <a:cubicBezTo>
                      <a:pt x="725329" y="13379"/>
                      <a:pt x="750094" y="20999"/>
                      <a:pt x="772954" y="32429"/>
                    </a:cubicBezTo>
                    <a:cubicBezTo>
                      <a:pt x="794861" y="43859"/>
                      <a:pt x="814864" y="57194"/>
                      <a:pt x="832961" y="72434"/>
                    </a:cubicBezTo>
                    <a:cubicBezTo>
                      <a:pt x="837724" y="76244"/>
                      <a:pt x="841534" y="80054"/>
                      <a:pt x="845344" y="83864"/>
                    </a:cubicBezTo>
                    <a:lnTo>
                      <a:pt x="852011" y="89579"/>
                    </a:lnTo>
                    <a:lnTo>
                      <a:pt x="854869" y="92437"/>
                    </a:lnTo>
                    <a:lnTo>
                      <a:pt x="855821" y="93389"/>
                    </a:lnTo>
                    <a:lnTo>
                      <a:pt x="857726" y="96247"/>
                    </a:lnTo>
                    <a:lnTo>
                      <a:pt x="867251" y="105772"/>
                    </a:lnTo>
                    <a:cubicBezTo>
                      <a:pt x="870109" y="109582"/>
                      <a:pt x="874871" y="114344"/>
                      <a:pt x="878681" y="119107"/>
                    </a:cubicBezTo>
                    <a:cubicBezTo>
                      <a:pt x="886301" y="128632"/>
                      <a:pt x="892969" y="137204"/>
                      <a:pt x="899636" y="146729"/>
                    </a:cubicBezTo>
                    <a:cubicBezTo>
                      <a:pt x="905351" y="156254"/>
                      <a:pt x="912019" y="165779"/>
                      <a:pt x="917734" y="177209"/>
                    </a:cubicBezTo>
                    <a:cubicBezTo>
                      <a:pt x="929164" y="198164"/>
                      <a:pt x="937736" y="221024"/>
                      <a:pt x="943451" y="245789"/>
                    </a:cubicBezTo>
                    <a:cubicBezTo>
                      <a:pt x="948214" y="270554"/>
                      <a:pt x="950119" y="296272"/>
                      <a:pt x="947261" y="321989"/>
                    </a:cubicBezTo>
                    <a:cubicBezTo>
                      <a:pt x="944404" y="346754"/>
                      <a:pt x="937736" y="371519"/>
                      <a:pt x="929164" y="392474"/>
                    </a:cubicBezTo>
                    <a:cubicBezTo>
                      <a:pt x="911066" y="436289"/>
                      <a:pt x="884396" y="470579"/>
                      <a:pt x="856774" y="500107"/>
                    </a:cubicBezTo>
                    <a:cubicBezTo>
                      <a:pt x="829151" y="529634"/>
                      <a:pt x="799624" y="554399"/>
                      <a:pt x="769144" y="576307"/>
                    </a:cubicBezTo>
                    <a:cubicBezTo>
                      <a:pt x="739616" y="598214"/>
                      <a:pt x="709136" y="617264"/>
                      <a:pt x="678656" y="634409"/>
                    </a:cubicBezTo>
                    <a:cubicBezTo>
                      <a:pt x="648176" y="651554"/>
                      <a:pt x="618649" y="666794"/>
                      <a:pt x="589121" y="681082"/>
                    </a:cubicBezTo>
                    <a:cubicBezTo>
                      <a:pt x="530066" y="708704"/>
                      <a:pt x="472916" y="730612"/>
                      <a:pt x="419576" y="748709"/>
                    </a:cubicBezTo>
                    <a:cubicBezTo>
                      <a:pt x="366236" y="766807"/>
                      <a:pt x="316706" y="780142"/>
                      <a:pt x="271939" y="790619"/>
                    </a:cubicBezTo>
                    <a:cubicBezTo>
                      <a:pt x="228124" y="801097"/>
                      <a:pt x="188119" y="807764"/>
                      <a:pt x="155734" y="813479"/>
                    </a:cubicBezTo>
                    <a:cubicBezTo>
                      <a:pt x="123349" y="818242"/>
                      <a:pt x="96679" y="820147"/>
                      <a:pt x="78581" y="821099"/>
                    </a:cubicBezTo>
                    <a:cubicBezTo>
                      <a:pt x="69056" y="821099"/>
                      <a:pt x="62389" y="821099"/>
                      <a:pt x="57626" y="821099"/>
                    </a:cubicBezTo>
                    <a:lnTo>
                      <a:pt x="7144" y="820147"/>
                    </a:lnTo>
                    <a:lnTo>
                      <a:pt x="20479" y="778237"/>
                    </a:lnTo>
                    <a:close/>
                    <a:moveTo>
                      <a:pt x="109061" y="745852"/>
                    </a:moveTo>
                    <a:cubicBezTo>
                      <a:pt x="117634" y="743947"/>
                      <a:pt x="128111" y="741089"/>
                      <a:pt x="138589" y="738232"/>
                    </a:cubicBezTo>
                    <a:cubicBezTo>
                      <a:pt x="168116" y="729659"/>
                      <a:pt x="204311" y="718229"/>
                      <a:pt x="245269" y="703942"/>
                    </a:cubicBezTo>
                    <a:cubicBezTo>
                      <a:pt x="286226" y="689654"/>
                      <a:pt x="331946" y="671557"/>
                      <a:pt x="380524" y="649649"/>
                    </a:cubicBezTo>
                    <a:cubicBezTo>
                      <a:pt x="429101" y="628694"/>
                      <a:pt x="481489" y="603929"/>
                      <a:pt x="533876" y="574402"/>
                    </a:cubicBezTo>
                    <a:cubicBezTo>
                      <a:pt x="586264" y="545827"/>
                      <a:pt x="639604" y="512489"/>
                      <a:pt x="689134" y="473437"/>
                    </a:cubicBezTo>
                    <a:cubicBezTo>
                      <a:pt x="712946" y="453434"/>
                      <a:pt x="736759" y="432479"/>
                      <a:pt x="755809" y="410572"/>
                    </a:cubicBezTo>
                    <a:cubicBezTo>
                      <a:pt x="775811" y="388664"/>
                      <a:pt x="791051" y="363899"/>
                      <a:pt x="799624" y="341039"/>
                    </a:cubicBezTo>
                    <a:cubicBezTo>
                      <a:pt x="808196" y="318179"/>
                      <a:pt x="810101" y="297224"/>
                      <a:pt x="805339" y="275317"/>
                    </a:cubicBezTo>
                    <a:cubicBezTo>
                      <a:pt x="803434" y="264839"/>
                      <a:pt x="798671" y="253409"/>
                      <a:pt x="792956" y="242932"/>
                    </a:cubicBezTo>
                    <a:cubicBezTo>
                      <a:pt x="790099" y="237217"/>
                      <a:pt x="786289" y="231502"/>
                      <a:pt x="782479" y="225787"/>
                    </a:cubicBezTo>
                    <a:cubicBezTo>
                      <a:pt x="778669" y="220072"/>
                      <a:pt x="773906" y="214357"/>
                      <a:pt x="770096" y="209594"/>
                    </a:cubicBezTo>
                    <a:cubicBezTo>
                      <a:pt x="768191" y="206737"/>
                      <a:pt x="766286" y="204832"/>
                      <a:pt x="763429" y="201974"/>
                    </a:cubicBezTo>
                    <a:lnTo>
                      <a:pt x="753904" y="192449"/>
                    </a:lnTo>
                    <a:cubicBezTo>
                      <a:pt x="750094" y="187687"/>
                      <a:pt x="744379" y="182924"/>
                      <a:pt x="739616" y="178162"/>
                    </a:cubicBezTo>
                    <a:cubicBezTo>
                      <a:pt x="729139" y="169589"/>
                      <a:pt x="719614" y="162922"/>
                      <a:pt x="709136" y="157207"/>
                    </a:cubicBezTo>
                    <a:cubicBezTo>
                      <a:pt x="698659" y="152444"/>
                      <a:pt x="689134" y="148634"/>
                      <a:pt x="678656" y="147682"/>
                    </a:cubicBezTo>
                    <a:cubicBezTo>
                      <a:pt x="668179" y="145777"/>
                      <a:pt x="657701" y="145777"/>
                      <a:pt x="645319" y="147682"/>
                    </a:cubicBezTo>
                    <a:cubicBezTo>
                      <a:pt x="633889" y="149587"/>
                      <a:pt x="621506" y="152444"/>
                      <a:pt x="609124" y="157207"/>
                    </a:cubicBezTo>
                    <a:cubicBezTo>
                      <a:pt x="596741" y="161969"/>
                      <a:pt x="584359" y="168637"/>
                      <a:pt x="571024" y="175304"/>
                    </a:cubicBezTo>
                    <a:cubicBezTo>
                      <a:pt x="545306" y="189592"/>
                      <a:pt x="521494" y="208642"/>
                      <a:pt x="497681" y="228644"/>
                    </a:cubicBezTo>
                    <a:cubicBezTo>
                      <a:pt x="451009" y="269602"/>
                      <a:pt x="408146" y="316274"/>
                      <a:pt x="370046" y="362947"/>
                    </a:cubicBezTo>
                    <a:cubicBezTo>
                      <a:pt x="331946" y="409619"/>
                      <a:pt x="297656" y="456292"/>
                      <a:pt x="267176" y="500107"/>
                    </a:cubicBezTo>
                    <a:cubicBezTo>
                      <a:pt x="236696" y="543922"/>
                      <a:pt x="209074" y="584879"/>
                      <a:pt x="185261" y="622027"/>
                    </a:cubicBezTo>
                    <a:cubicBezTo>
                      <a:pt x="161449" y="659174"/>
                      <a:pt x="141446" y="691559"/>
                      <a:pt x="125254" y="718229"/>
                    </a:cubicBezTo>
                    <a:cubicBezTo>
                      <a:pt x="120491" y="728707"/>
                      <a:pt x="114776" y="737279"/>
                      <a:pt x="109061" y="7458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B41327F-EEF8-45F4-8701-2742FB36772B}"/>
                  </a:ext>
                </a:extLst>
              </p:cNvPr>
              <p:cNvSpPr/>
              <p:nvPr/>
            </p:nvSpPr>
            <p:spPr>
              <a:xfrm>
                <a:off x="5165276" y="3246076"/>
                <a:ext cx="952500" cy="819150"/>
              </a:xfrm>
              <a:custGeom>
                <a:avLst/>
                <a:gdLst>
                  <a:gd name="connsiteX0" fmla="*/ 844047 w 952500"/>
                  <a:gd name="connsiteY0" fmla="*/ 745852 h 819150"/>
                  <a:gd name="connsiteX1" fmla="*/ 826902 w 952500"/>
                  <a:gd name="connsiteY1" fmla="*/ 718229 h 819150"/>
                  <a:gd name="connsiteX2" fmla="*/ 766894 w 952500"/>
                  <a:gd name="connsiteY2" fmla="*/ 622027 h 819150"/>
                  <a:gd name="connsiteX3" fmla="*/ 684979 w 952500"/>
                  <a:gd name="connsiteY3" fmla="*/ 500107 h 819150"/>
                  <a:gd name="connsiteX4" fmla="*/ 582109 w 952500"/>
                  <a:gd name="connsiteY4" fmla="*/ 362947 h 819150"/>
                  <a:gd name="connsiteX5" fmla="*/ 454474 w 952500"/>
                  <a:gd name="connsiteY5" fmla="*/ 228644 h 819150"/>
                  <a:gd name="connsiteX6" fmla="*/ 381132 w 952500"/>
                  <a:gd name="connsiteY6" fmla="*/ 175304 h 819150"/>
                  <a:gd name="connsiteX7" fmla="*/ 343032 w 952500"/>
                  <a:gd name="connsiteY7" fmla="*/ 157207 h 819150"/>
                  <a:gd name="connsiteX8" fmla="*/ 306837 w 952500"/>
                  <a:gd name="connsiteY8" fmla="*/ 147682 h 819150"/>
                  <a:gd name="connsiteX9" fmla="*/ 273499 w 952500"/>
                  <a:gd name="connsiteY9" fmla="*/ 147682 h 819150"/>
                  <a:gd name="connsiteX10" fmla="*/ 243019 w 952500"/>
                  <a:gd name="connsiteY10" fmla="*/ 157207 h 819150"/>
                  <a:gd name="connsiteX11" fmla="*/ 212539 w 952500"/>
                  <a:gd name="connsiteY11" fmla="*/ 178162 h 819150"/>
                  <a:gd name="connsiteX12" fmla="*/ 198252 w 952500"/>
                  <a:gd name="connsiteY12" fmla="*/ 192449 h 819150"/>
                  <a:gd name="connsiteX13" fmla="*/ 188727 w 952500"/>
                  <a:gd name="connsiteY13" fmla="*/ 201974 h 819150"/>
                  <a:gd name="connsiteX14" fmla="*/ 182059 w 952500"/>
                  <a:gd name="connsiteY14" fmla="*/ 209594 h 819150"/>
                  <a:gd name="connsiteX15" fmla="*/ 169677 w 952500"/>
                  <a:gd name="connsiteY15" fmla="*/ 225787 h 819150"/>
                  <a:gd name="connsiteX16" fmla="*/ 159199 w 952500"/>
                  <a:gd name="connsiteY16" fmla="*/ 242932 h 819150"/>
                  <a:gd name="connsiteX17" fmla="*/ 146817 w 952500"/>
                  <a:gd name="connsiteY17" fmla="*/ 275317 h 819150"/>
                  <a:gd name="connsiteX18" fmla="*/ 152532 w 952500"/>
                  <a:gd name="connsiteY18" fmla="*/ 341039 h 819150"/>
                  <a:gd name="connsiteX19" fmla="*/ 196347 w 952500"/>
                  <a:gd name="connsiteY19" fmla="*/ 410572 h 819150"/>
                  <a:gd name="connsiteX20" fmla="*/ 263022 w 952500"/>
                  <a:gd name="connsiteY20" fmla="*/ 473437 h 819150"/>
                  <a:gd name="connsiteX21" fmla="*/ 418279 w 952500"/>
                  <a:gd name="connsiteY21" fmla="*/ 574402 h 819150"/>
                  <a:gd name="connsiteX22" fmla="*/ 571632 w 952500"/>
                  <a:gd name="connsiteY22" fmla="*/ 649649 h 819150"/>
                  <a:gd name="connsiteX23" fmla="*/ 706887 w 952500"/>
                  <a:gd name="connsiteY23" fmla="*/ 703942 h 819150"/>
                  <a:gd name="connsiteX24" fmla="*/ 813567 w 952500"/>
                  <a:gd name="connsiteY24" fmla="*/ 738232 h 819150"/>
                  <a:gd name="connsiteX25" fmla="*/ 844047 w 952500"/>
                  <a:gd name="connsiteY25" fmla="*/ 745852 h 819150"/>
                  <a:gd name="connsiteX26" fmla="*/ 904054 w 952500"/>
                  <a:gd name="connsiteY26" fmla="*/ 820147 h 819150"/>
                  <a:gd name="connsiteX27" fmla="*/ 896434 w 952500"/>
                  <a:gd name="connsiteY27" fmla="*/ 820147 h 819150"/>
                  <a:gd name="connsiteX28" fmla="*/ 875479 w 952500"/>
                  <a:gd name="connsiteY28" fmla="*/ 820147 h 819150"/>
                  <a:gd name="connsiteX29" fmla="*/ 798327 w 952500"/>
                  <a:gd name="connsiteY29" fmla="*/ 812527 h 819150"/>
                  <a:gd name="connsiteX30" fmla="*/ 682122 w 952500"/>
                  <a:gd name="connsiteY30" fmla="*/ 789667 h 819150"/>
                  <a:gd name="connsiteX31" fmla="*/ 534484 w 952500"/>
                  <a:gd name="connsiteY31" fmla="*/ 747757 h 819150"/>
                  <a:gd name="connsiteX32" fmla="*/ 364939 w 952500"/>
                  <a:gd name="connsiteY32" fmla="*/ 680129 h 819150"/>
                  <a:gd name="connsiteX33" fmla="*/ 275404 w 952500"/>
                  <a:gd name="connsiteY33" fmla="*/ 633457 h 819150"/>
                  <a:gd name="connsiteX34" fmla="*/ 184917 w 952500"/>
                  <a:gd name="connsiteY34" fmla="*/ 575354 h 819150"/>
                  <a:gd name="connsiteX35" fmla="*/ 97287 w 952500"/>
                  <a:gd name="connsiteY35" fmla="*/ 499154 h 819150"/>
                  <a:gd name="connsiteX36" fmla="*/ 26802 w 952500"/>
                  <a:gd name="connsiteY36" fmla="*/ 392474 h 819150"/>
                  <a:gd name="connsiteX37" fmla="*/ 8704 w 952500"/>
                  <a:gd name="connsiteY37" fmla="*/ 321989 h 819150"/>
                  <a:gd name="connsiteX38" fmla="*/ 12514 w 952500"/>
                  <a:gd name="connsiteY38" fmla="*/ 245789 h 819150"/>
                  <a:gd name="connsiteX39" fmla="*/ 38232 w 952500"/>
                  <a:gd name="connsiteY39" fmla="*/ 177209 h 819150"/>
                  <a:gd name="connsiteX40" fmla="*/ 56329 w 952500"/>
                  <a:gd name="connsiteY40" fmla="*/ 146729 h 819150"/>
                  <a:gd name="connsiteX41" fmla="*/ 77284 w 952500"/>
                  <a:gd name="connsiteY41" fmla="*/ 119107 h 819150"/>
                  <a:gd name="connsiteX42" fmla="*/ 88714 w 952500"/>
                  <a:gd name="connsiteY42" fmla="*/ 105772 h 819150"/>
                  <a:gd name="connsiteX43" fmla="*/ 98239 w 952500"/>
                  <a:gd name="connsiteY43" fmla="*/ 96247 h 819150"/>
                  <a:gd name="connsiteX44" fmla="*/ 100144 w 952500"/>
                  <a:gd name="connsiteY44" fmla="*/ 93389 h 819150"/>
                  <a:gd name="connsiteX45" fmla="*/ 101097 w 952500"/>
                  <a:gd name="connsiteY45" fmla="*/ 92437 h 819150"/>
                  <a:gd name="connsiteX46" fmla="*/ 103954 w 952500"/>
                  <a:gd name="connsiteY46" fmla="*/ 89579 h 819150"/>
                  <a:gd name="connsiteX47" fmla="*/ 110622 w 952500"/>
                  <a:gd name="connsiteY47" fmla="*/ 83864 h 819150"/>
                  <a:gd name="connsiteX48" fmla="*/ 123004 w 952500"/>
                  <a:gd name="connsiteY48" fmla="*/ 72434 h 819150"/>
                  <a:gd name="connsiteX49" fmla="*/ 183012 w 952500"/>
                  <a:gd name="connsiteY49" fmla="*/ 32429 h 819150"/>
                  <a:gd name="connsiteX50" fmla="*/ 255402 w 952500"/>
                  <a:gd name="connsiteY50" fmla="*/ 9569 h 819150"/>
                  <a:gd name="connsiteX51" fmla="*/ 329697 w 952500"/>
                  <a:gd name="connsiteY51" fmla="*/ 10522 h 819150"/>
                  <a:gd name="connsiteX52" fmla="*/ 396372 w 952500"/>
                  <a:gd name="connsiteY52" fmla="*/ 29572 h 819150"/>
                  <a:gd name="connsiteX53" fmla="*/ 453522 w 952500"/>
                  <a:gd name="connsiteY53" fmla="*/ 59099 h 819150"/>
                  <a:gd name="connsiteX54" fmla="*/ 545914 w 952500"/>
                  <a:gd name="connsiteY54" fmla="*/ 131489 h 819150"/>
                  <a:gd name="connsiteX55" fmla="*/ 681169 w 952500"/>
                  <a:gd name="connsiteY55" fmla="*/ 289604 h 819150"/>
                  <a:gd name="connsiteX56" fmla="*/ 778324 w 952500"/>
                  <a:gd name="connsiteY56" fmla="*/ 442957 h 819150"/>
                  <a:gd name="connsiteX57" fmla="*/ 816424 w 952500"/>
                  <a:gd name="connsiteY57" fmla="*/ 513442 h 819150"/>
                  <a:gd name="connsiteX58" fmla="*/ 848809 w 952500"/>
                  <a:gd name="connsiteY58" fmla="*/ 578212 h 819150"/>
                  <a:gd name="connsiteX59" fmla="*/ 897387 w 952500"/>
                  <a:gd name="connsiteY59" fmla="*/ 683939 h 819150"/>
                  <a:gd name="connsiteX60" fmla="*/ 925962 w 952500"/>
                  <a:gd name="connsiteY60" fmla="*/ 753472 h 819150"/>
                  <a:gd name="connsiteX61" fmla="*/ 949774 w 952500"/>
                  <a:gd name="connsiteY61" fmla="*/ 821099 h 819150"/>
                  <a:gd name="connsiteX62" fmla="*/ 904054 w 952500"/>
                  <a:gd name="connsiteY62" fmla="*/ 820147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52500" h="819150">
                    <a:moveTo>
                      <a:pt x="844047" y="745852"/>
                    </a:moveTo>
                    <a:cubicBezTo>
                      <a:pt x="839284" y="737279"/>
                      <a:pt x="833569" y="727754"/>
                      <a:pt x="826902" y="718229"/>
                    </a:cubicBezTo>
                    <a:cubicBezTo>
                      <a:pt x="810709" y="691559"/>
                      <a:pt x="789754" y="659174"/>
                      <a:pt x="766894" y="622027"/>
                    </a:cubicBezTo>
                    <a:cubicBezTo>
                      <a:pt x="743082" y="584879"/>
                      <a:pt x="715459" y="543922"/>
                      <a:pt x="684979" y="500107"/>
                    </a:cubicBezTo>
                    <a:cubicBezTo>
                      <a:pt x="654499" y="456292"/>
                      <a:pt x="620209" y="409619"/>
                      <a:pt x="582109" y="362947"/>
                    </a:cubicBezTo>
                    <a:cubicBezTo>
                      <a:pt x="544009" y="316274"/>
                      <a:pt x="502099" y="269602"/>
                      <a:pt x="454474" y="228644"/>
                    </a:cubicBezTo>
                    <a:cubicBezTo>
                      <a:pt x="430662" y="208642"/>
                      <a:pt x="406849" y="189592"/>
                      <a:pt x="381132" y="175304"/>
                    </a:cubicBezTo>
                    <a:cubicBezTo>
                      <a:pt x="368749" y="167684"/>
                      <a:pt x="355414" y="161969"/>
                      <a:pt x="343032" y="157207"/>
                    </a:cubicBezTo>
                    <a:cubicBezTo>
                      <a:pt x="330649" y="152444"/>
                      <a:pt x="318267" y="149587"/>
                      <a:pt x="306837" y="147682"/>
                    </a:cubicBezTo>
                    <a:cubicBezTo>
                      <a:pt x="295407" y="145777"/>
                      <a:pt x="283977" y="145777"/>
                      <a:pt x="273499" y="147682"/>
                    </a:cubicBezTo>
                    <a:cubicBezTo>
                      <a:pt x="263022" y="149587"/>
                      <a:pt x="252544" y="152444"/>
                      <a:pt x="243019" y="157207"/>
                    </a:cubicBezTo>
                    <a:cubicBezTo>
                      <a:pt x="232542" y="162922"/>
                      <a:pt x="223017" y="169589"/>
                      <a:pt x="212539" y="178162"/>
                    </a:cubicBezTo>
                    <a:cubicBezTo>
                      <a:pt x="207777" y="182924"/>
                      <a:pt x="202062" y="187687"/>
                      <a:pt x="198252" y="192449"/>
                    </a:cubicBezTo>
                    <a:lnTo>
                      <a:pt x="188727" y="201974"/>
                    </a:lnTo>
                    <a:cubicBezTo>
                      <a:pt x="185869" y="204832"/>
                      <a:pt x="184917" y="206737"/>
                      <a:pt x="182059" y="209594"/>
                    </a:cubicBezTo>
                    <a:cubicBezTo>
                      <a:pt x="178249" y="214357"/>
                      <a:pt x="173487" y="220072"/>
                      <a:pt x="169677" y="225787"/>
                    </a:cubicBezTo>
                    <a:cubicBezTo>
                      <a:pt x="165867" y="231502"/>
                      <a:pt x="162057" y="237217"/>
                      <a:pt x="159199" y="242932"/>
                    </a:cubicBezTo>
                    <a:cubicBezTo>
                      <a:pt x="153484" y="254362"/>
                      <a:pt x="148722" y="264839"/>
                      <a:pt x="146817" y="275317"/>
                    </a:cubicBezTo>
                    <a:cubicBezTo>
                      <a:pt x="142054" y="296272"/>
                      <a:pt x="143959" y="317227"/>
                      <a:pt x="152532" y="341039"/>
                    </a:cubicBezTo>
                    <a:cubicBezTo>
                      <a:pt x="162057" y="363899"/>
                      <a:pt x="177297" y="387712"/>
                      <a:pt x="196347" y="410572"/>
                    </a:cubicBezTo>
                    <a:cubicBezTo>
                      <a:pt x="216349" y="432479"/>
                      <a:pt x="239209" y="454387"/>
                      <a:pt x="263022" y="473437"/>
                    </a:cubicBezTo>
                    <a:cubicBezTo>
                      <a:pt x="311599" y="512489"/>
                      <a:pt x="365892" y="545827"/>
                      <a:pt x="418279" y="574402"/>
                    </a:cubicBezTo>
                    <a:cubicBezTo>
                      <a:pt x="470667" y="602977"/>
                      <a:pt x="523054" y="627742"/>
                      <a:pt x="571632" y="649649"/>
                    </a:cubicBezTo>
                    <a:cubicBezTo>
                      <a:pt x="620209" y="670604"/>
                      <a:pt x="665929" y="688702"/>
                      <a:pt x="706887" y="703942"/>
                    </a:cubicBezTo>
                    <a:cubicBezTo>
                      <a:pt x="747844" y="718229"/>
                      <a:pt x="783087" y="730612"/>
                      <a:pt x="813567" y="738232"/>
                    </a:cubicBezTo>
                    <a:cubicBezTo>
                      <a:pt x="824997" y="742042"/>
                      <a:pt x="835474" y="743947"/>
                      <a:pt x="844047" y="745852"/>
                    </a:cubicBezTo>
                    <a:close/>
                    <a:moveTo>
                      <a:pt x="904054" y="820147"/>
                    </a:moveTo>
                    <a:cubicBezTo>
                      <a:pt x="904054" y="820147"/>
                      <a:pt x="901197" y="820147"/>
                      <a:pt x="896434" y="820147"/>
                    </a:cubicBezTo>
                    <a:cubicBezTo>
                      <a:pt x="891672" y="820147"/>
                      <a:pt x="885004" y="820147"/>
                      <a:pt x="875479" y="820147"/>
                    </a:cubicBezTo>
                    <a:cubicBezTo>
                      <a:pt x="857382" y="819194"/>
                      <a:pt x="830712" y="817289"/>
                      <a:pt x="798327" y="812527"/>
                    </a:cubicBezTo>
                    <a:cubicBezTo>
                      <a:pt x="765942" y="807764"/>
                      <a:pt x="725937" y="801097"/>
                      <a:pt x="682122" y="789667"/>
                    </a:cubicBezTo>
                    <a:cubicBezTo>
                      <a:pt x="637354" y="779189"/>
                      <a:pt x="587824" y="765854"/>
                      <a:pt x="534484" y="747757"/>
                    </a:cubicBezTo>
                    <a:cubicBezTo>
                      <a:pt x="481144" y="729659"/>
                      <a:pt x="423994" y="707752"/>
                      <a:pt x="364939" y="680129"/>
                    </a:cubicBezTo>
                    <a:cubicBezTo>
                      <a:pt x="335412" y="666794"/>
                      <a:pt x="305884" y="650602"/>
                      <a:pt x="275404" y="633457"/>
                    </a:cubicBezTo>
                    <a:cubicBezTo>
                      <a:pt x="244924" y="616312"/>
                      <a:pt x="214444" y="597262"/>
                      <a:pt x="184917" y="575354"/>
                    </a:cubicBezTo>
                    <a:cubicBezTo>
                      <a:pt x="155389" y="553447"/>
                      <a:pt x="124909" y="528682"/>
                      <a:pt x="97287" y="499154"/>
                    </a:cubicBezTo>
                    <a:cubicBezTo>
                      <a:pt x="71569" y="471532"/>
                      <a:pt x="44899" y="436289"/>
                      <a:pt x="26802" y="392474"/>
                    </a:cubicBezTo>
                    <a:cubicBezTo>
                      <a:pt x="18229" y="370567"/>
                      <a:pt x="11562" y="346754"/>
                      <a:pt x="8704" y="321989"/>
                    </a:cubicBezTo>
                    <a:cubicBezTo>
                      <a:pt x="5847" y="297224"/>
                      <a:pt x="6799" y="270554"/>
                      <a:pt x="12514" y="245789"/>
                    </a:cubicBezTo>
                    <a:cubicBezTo>
                      <a:pt x="17277" y="221024"/>
                      <a:pt x="26802" y="198164"/>
                      <a:pt x="38232" y="177209"/>
                    </a:cubicBezTo>
                    <a:cubicBezTo>
                      <a:pt x="43947" y="166732"/>
                      <a:pt x="49662" y="157207"/>
                      <a:pt x="56329" y="146729"/>
                    </a:cubicBezTo>
                    <a:cubicBezTo>
                      <a:pt x="62997" y="137204"/>
                      <a:pt x="68712" y="128632"/>
                      <a:pt x="77284" y="119107"/>
                    </a:cubicBezTo>
                    <a:cubicBezTo>
                      <a:pt x="81094" y="114344"/>
                      <a:pt x="84904" y="109582"/>
                      <a:pt x="88714" y="105772"/>
                    </a:cubicBezTo>
                    <a:lnTo>
                      <a:pt x="98239" y="96247"/>
                    </a:lnTo>
                    <a:lnTo>
                      <a:pt x="100144" y="93389"/>
                    </a:lnTo>
                    <a:lnTo>
                      <a:pt x="101097" y="92437"/>
                    </a:lnTo>
                    <a:lnTo>
                      <a:pt x="103954" y="89579"/>
                    </a:lnTo>
                    <a:lnTo>
                      <a:pt x="110622" y="83864"/>
                    </a:lnTo>
                    <a:cubicBezTo>
                      <a:pt x="114432" y="80054"/>
                      <a:pt x="119194" y="76244"/>
                      <a:pt x="123004" y="72434"/>
                    </a:cubicBezTo>
                    <a:cubicBezTo>
                      <a:pt x="141102" y="57194"/>
                      <a:pt x="160152" y="43859"/>
                      <a:pt x="183012" y="32429"/>
                    </a:cubicBezTo>
                    <a:cubicBezTo>
                      <a:pt x="204919" y="20999"/>
                      <a:pt x="229684" y="13379"/>
                      <a:pt x="255402" y="9569"/>
                    </a:cubicBezTo>
                    <a:cubicBezTo>
                      <a:pt x="280167" y="5759"/>
                      <a:pt x="305884" y="6712"/>
                      <a:pt x="329697" y="10522"/>
                    </a:cubicBezTo>
                    <a:cubicBezTo>
                      <a:pt x="353509" y="14332"/>
                      <a:pt x="375417" y="20999"/>
                      <a:pt x="396372" y="29572"/>
                    </a:cubicBezTo>
                    <a:cubicBezTo>
                      <a:pt x="416374" y="38144"/>
                      <a:pt x="435424" y="47669"/>
                      <a:pt x="453522" y="59099"/>
                    </a:cubicBezTo>
                    <a:cubicBezTo>
                      <a:pt x="487812" y="81007"/>
                      <a:pt x="518292" y="105772"/>
                      <a:pt x="545914" y="131489"/>
                    </a:cubicBezTo>
                    <a:cubicBezTo>
                      <a:pt x="600207" y="182924"/>
                      <a:pt x="643069" y="237217"/>
                      <a:pt x="681169" y="289604"/>
                    </a:cubicBezTo>
                    <a:cubicBezTo>
                      <a:pt x="719269" y="342944"/>
                      <a:pt x="750702" y="394379"/>
                      <a:pt x="778324" y="442957"/>
                    </a:cubicBezTo>
                    <a:cubicBezTo>
                      <a:pt x="791659" y="467722"/>
                      <a:pt x="804994" y="490582"/>
                      <a:pt x="816424" y="513442"/>
                    </a:cubicBezTo>
                    <a:cubicBezTo>
                      <a:pt x="827854" y="536302"/>
                      <a:pt x="839284" y="557257"/>
                      <a:pt x="848809" y="578212"/>
                    </a:cubicBezTo>
                    <a:cubicBezTo>
                      <a:pt x="868812" y="618217"/>
                      <a:pt x="885004" y="654412"/>
                      <a:pt x="897387" y="683939"/>
                    </a:cubicBezTo>
                    <a:cubicBezTo>
                      <a:pt x="910722" y="713467"/>
                      <a:pt x="919294" y="737279"/>
                      <a:pt x="925962" y="753472"/>
                    </a:cubicBezTo>
                    <a:lnTo>
                      <a:pt x="949774" y="821099"/>
                    </a:lnTo>
                    <a:lnTo>
                      <a:pt x="904054" y="82014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E130CC0-649C-4728-9B33-EB116A52B599}"/>
                  </a:ext>
                </a:extLst>
              </p:cNvPr>
              <p:cNvSpPr/>
              <p:nvPr/>
            </p:nvSpPr>
            <p:spPr>
              <a:xfrm>
                <a:off x="6063761" y="2687479"/>
                <a:ext cx="933450" cy="1476375"/>
              </a:xfrm>
              <a:custGeom>
                <a:avLst/>
                <a:gdLst>
                  <a:gd name="connsiteX0" fmla="*/ 16999 w 933450"/>
                  <a:gd name="connsiteY0" fmla="*/ 1477804 h 1476375"/>
                  <a:gd name="connsiteX1" fmla="*/ 30334 w 933450"/>
                  <a:gd name="connsiteY1" fmla="*/ 1027271 h 1476375"/>
                  <a:gd name="connsiteX2" fmla="*/ 177971 w 933450"/>
                  <a:gd name="connsiteY2" fmla="*/ 595789 h 1476375"/>
                  <a:gd name="connsiteX3" fmla="*/ 206546 w 933450"/>
                  <a:gd name="connsiteY3" fmla="*/ 545306 h 1476375"/>
                  <a:gd name="connsiteX4" fmla="*/ 237979 w 933450"/>
                  <a:gd name="connsiteY4" fmla="*/ 496729 h 1476375"/>
                  <a:gd name="connsiteX5" fmla="*/ 272269 w 933450"/>
                  <a:gd name="connsiteY5" fmla="*/ 449104 h 1476375"/>
                  <a:gd name="connsiteX6" fmla="*/ 279889 w 933450"/>
                  <a:gd name="connsiteY6" fmla="*/ 436721 h 1476375"/>
                  <a:gd name="connsiteX7" fmla="*/ 289414 w 933450"/>
                  <a:gd name="connsiteY7" fmla="*/ 425291 h 1476375"/>
                  <a:gd name="connsiteX8" fmla="*/ 307511 w 933450"/>
                  <a:gd name="connsiteY8" fmla="*/ 402431 h 1476375"/>
                  <a:gd name="connsiteX9" fmla="*/ 473246 w 933450"/>
                  <a:gd name="connsiteY9" fmla="*/ 237649 h 1476375"/>
                  <a:gd name="connsiteX10" fmla="*/ 496106 w 933450"/>
                  <a:gd name="connsiteY10" fmla="*/ 218599 h 1476375"/>
                  <a:gd name="connsiteX11" fmla="*/ 519919 w 933450"/>
                  <a:gd name="connsiteY11" fmla="*/ 201454 h 1476375"/>
                  <a:gd name="connsiteX12" fmla="*/ 543731 w 933450"/>
                  <a:gd name="connsiteY12" fmla="*/ 184309 h 1476375"/>
                  <a:gd name="connsiteX13" fmla="*/ 567544 w 933450"/>
                  <a:gd name="connsiteY13" fmla="*/ 167164 h 1476375"/>
                  <a:gd name="connsiteX14" fmla="*/ 617074 w 933450"/>
                  <a:gd name="connsiteY14" fmla="*/ 135731 h 1476375"/>
                  <a:gd name="connsiteX15" fmla="*/ 629456 w 933450"/>
                  <a:gd name="connsiteY15" fmla="*/ 128111 h 1476375"/>
                  <a:gd name="connsiteX16" fmla="*/ 641839 w 933450"/>
                  <a:gd name="connsiteY16" fmla="*/ 120491 h 1476375"/>
                  <a:gd name="connsiteX17" fmla="*/ 667556 w 933450"/>
                  <a:gd name="connsiteY17" fmla="*/ 106204 h 1476375"/>
                  <a:gd name="connsiteX18" fmla="*/ 879011 w 933450"/>
                  <a:gd name="connsiteY18" fmla="*/ 7144 h 1476375"/>
                  <a:gd name="connsiteX19" fmla="*/ 928541 w 933450"/>
                  <a:gd name="connsiteY19" fmla="*/ 150019 h 1476375"/>
                  <a:gd name="connsiteX20" fmla="*/ 731374 w 933450"/>
                  <a:gd name="connsiteY20" fmla="*/ 227171 h 1476375"/>
                  <a:gd name="connsiteX21" fmla="*/ 707561 w 933450"/>
                  <a:gd name="connsiteY21" fmla="*/ 238601 h 1476375"/>
                  <a:gd name="connsiteX22" fmla="*/ 695179 w 933450"/>
                  <a:gd name="connsiteY22" fmla="*/ 244316 h 1476375"/>
                  <a:gd name="connsiteX23" fmla="*/ 683749 w 933450"/>
                  <a:gd name="connsiteY23" fmla="*/ 250984 h 1476375"/>
                  <a:gd name="connsiteX24" fmla="*/ 637076 w 933450"/>
                  <a:gd name="connsiteY24" fmla="*/ 276701 h 1476375"/>
                  <a:gd name="connsiteX25" fmla="*/ 614216 w 933450"/>
                  <a:gd name="connsiteY25" fmla="*/ 290036 h 1476375"/>
                  <a:gd name="connsiteX26" fmla="*/ 592309 w 933450"/>
                  <a:gd name="connsiteY26" fmla="*/ 304324 h 1476375"/>
                  <a:gd name="connsiteX27" fmla="*/ 570401 w 933450"/>
                  <a:gd name="connsiteY27" fmla="*/ 318611 h 1476375"/>
                  <a:gd name="connsiteX28" fmla="*/ 548494 w 933450"/>
                  <a:gd name="connsiteY28" fmla="*/ 333851 h 1476375"/>
                  <a:gd name="connsiteX29" fmla="*/ 388474 w 933450"/>
                  <a:gd name="connsiteY29" fmla="*/ 472916 h 1476375"/>
                  <a:gd name="connsiteX30" fmla="*/ 370376 w 933450"/>
                  <a:gd name="connsiteY30" fmla="*/ 491966 h 1476375"/>
                  <a:gd name="connsiteX31" fmla="*/ 360851 w 933450"/>
                  <a:gd name="connsiteY31" fmla="*/ 501491 h 1476375"/>
                  <a:gd name="connsiteX32" fmla="*/ 352279 w 933450"/>
                  <a:gd name="connsiteY32" fmla="*/ 511969 h 1476375"/>
                  <a:gd name="connsiteX33" fmla="*/ 317989 w 933450"/>
                  <a:gd name="connsiteY33" fmla="*/ 552926 h 1476375"/>
                  <a:gd name="connsiteX34" fmla="*/ 286556 w 933450"/>
                  <a:gd name="connsiteY34" fmla="*/ 595789 h 1476375"/>
                  <a:gd name="connsiteX35" fmla="*/ 257029 w 933450"/>
                  <a:gd name="connsiteY35" fmla="*/ 640556 h 1476375"/>
                  <a:gd name="connsiteX36" fmla="*/ 91294 w 933450"/>
                  <a:gd name="connsiteY36" fmla="*/ 1038701 h 1476375"/>
                  <a:gd name="connsiteX37" fmla="*/ 49384 w 933450"/>
                  <a:gd name="connsiteY37" fmla="*/ 1474946 h 1476375"/>
                  <a:gd name="connsiteX38" fmla="*/ 16999 w 933450"/>
                  <a:gd name="connsiteY38" fmla="*/ 1477804 h 147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33450" h="1476375">
                    <a:moveTo>
                      <a:pt x="16999" y="1477804"/>
                    </a:moveTo>
                    <a:cubicBezTo>
                      <a:pt x="-146" y="1328261"/>
                      <a:pt x="5569" y="1176814"/>
                      <a:pt x="30334" y="1027271"/>
                    </a:cubicBezTo>
                    <a:cubicBezTo>
                      <a:pt x="56051" y="877729"/>
                      <a:pt x="103676" y="731044"/>
                      <a:pt x="177971" y="595789"/>
                    </a:cubicBezTo>
                    <a:cubicBezTo>
                      <a:pt x="187496" y="578644"/>
                      <a:pt x="197021" y="562451"/>
                      <a:pt x="206546" y="545306"/>
                    </a:cubicBezTo>
                    <a:lnTo>
                      <a:pt x="237979" y="496729"/>
                    </a:lnTo>
                    <a:cubicBezTo>
                      <a:pt x="249409" y="480536"/>
                      <a:pt x="260839" y="465296"/>
                      <a:pt x="272269" y="449104"/>
                    </a:cubicBezTo>
                    <a:lnTo>
                      <a:pt x="279889" y="436721"/>
                    </a:lnTo>
                    <a:lnTo>
                      <a:pt x="289414" y="425291"/>
                    </a:lnTo>
                    <a:lnTo>
                      <a:pt x="307511" y="402431"/>
                    </a:lnTo>
                    <a:cubicBezTo>
                      <a:pt x="357041" y="343376"/>
                      <a:pt x="412286" y="287179"/>
                      <a:pt x="473246" y="237649"/>
                    </a:cubicBezTo>
                    <a:cubicBezTo>
                      <a:pt x="480866" y="231934"/>
                      <a:pt x="488486" y="225266"/>
                      <a:pt x="496106" y="218599"/>
                    </a:cubicBezTo>
                    <a:lnTo>
                      <a:pt x="519919" y="201454"/>
                    </a:lnTo>
                    <a:lnTo>
                      <a:pt x="543731" y="184309"/>
                    </a:lnTo>
                    <a:cubicBezTo>
                      <a:pt x="551351" y="178594"/>
                      <a:pt x="558971" y="172879"/>
                      <a:pt x="567544" y="167164"/>
                    </a:cubicBezTo>
                    <a:lnTo>
                      <a:pt x="617074" y="135731"/>
                    </a:lnTo>
                    <a:lnTo>
                      <a:pt x="629456" y="128111"/>
                    </a:lnTo>
                    <a:cubicBezTo>
                      <a:pt x="633266" y="125254"/>
                      <a:pt x="638029" y="123349"/>
                      <a:pt x="641839" y="120491"/>
                    </a:cubicBezTo>
                    <a:lnTo>
                      <a:pt x="667556" y="106204"/>
                    </a:lnTo>
                    <a:cubicBezTo>
                      <a:pt x="735184" y="67151"/>
                      <a:pt x="806621" y="36671"/>
                      <a:pt x="879011" y="7144"/>
                    </a:cubicBezTo>
                    <a:lnTo>
                      <a:pt x="928541" y="150019"/>
                    </a:lnTo>
                    <a:cubicBezTo>
                      <a:pt x="861866" y="171926"/>
                      <a:pt x="794239" y="195739"/>
                      <a:pt x="731374" y="227171"/>
                    </a:cubicBezTo>
                    <a:lnTo>
                      <a:pt x="707561" y="238601"/>
                    </a:lnTo>
                    <a:cubicBezTo>
                      <a:pt x="703751" y="240506"/>
                      <a:pt x="699941" y="242411"/>
                      <a:pt x="695179" y="244316"/>
                    </a:cubicBezTo>
                    <a:lnTo>
                      <a:pt x="683749" y="250984"/>
                    </a:lnTo>
                    <a:lnTo>
                      <a:pt x="637076" y="276701"/>
                    </a:lnTo>
                    <a:cubicBezTo>
                      <a:pt x="629456" y="280511"/>
                      <a:pt x="621836" y="285274"/>
                      <a:pt x="614216" y="290036"/>
                    </a:cubicBezTo>
                    <a:lnTo>
                      <a:pt x="592309" y="304324"/>
                    </a:lnTo>
                    <a:lnTo>
                      <a:pt x="570401" y="318611"/>
                    </a:lnTo>
                    <a:cubicBezTo>
                      <a:pt x="562781" y="323374"/>
                      <a:pt x="556114" y="329089"/>
                      <a:pt x="548494" y="333851"/>
                    </a:cubicBezTo>
                    <a:cubicBezTo>
                      <a:pt x="490391" y="373856"/>
                      <a:pt x="438004" y="421481"/>
                      <a:pt x="388474" y="472916"/>
                    </a:cubicBezTo>
                    <a:lnTo>
                      <a:pt x="370376" y="491966"/>
                    </a:lnTo>
                    <a:lnTo>
                      <a:pt x="360851" y="501491"/>
                    </a:lnTo>
                    <a:lnTo>
                      <a:pt x="352279" y="511969"/>
                    </a:lnTo>
                    <a:cubicBezTo>
                      <a:pt x="340849" y="525304"/>
                      <a:pt x="329419" y="539591"/>
                      <a:pt x="317989" y="552926"/>
                    </a:cubicBezTo>
                    <a:lnTo>
                      <a:pt x="286556" y="595789"/>
                    </a:lnTo>
                    <a:cubicBezTo>
                      <a:pt x="276079" y="610076"/>
                      <a:pt x="266554" y="625316"/>
                      <a:pt x="257029" y="640556"/>
                    </a:cubicBezTo>
                    <a:cubicBezTo>
                      <a:pt x="179876" y="761524"/>
                      <a:pt x="124631" y="896779"/>
                      <a:pt x="91294" y="1038701"/>
                    </a:cubicBezTo>
                    <a:cubicBezTo>
                      <a:pt x="57956" y="1180624"/>
                      <a:pt x="42716" y="1328261"/>
                      <a:pt x="49384" y="1474946"/>
                    </a:cubicBezTo>
                    <a:lnTo>
                      <a:pt x="16999" y="14778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51235C94-F577-48F1-AF22-C2064C475952}"/>
                  </a:ext>
                </a:extLst>
              </p:cNvPr>
              <p:cNvSpPr/>
              <p:nvPr/>
            </p:nvSpPr>
            <p:spPr>
              <a:xfrm>
                <a:off x="5496401" y="2864644"/>
                <a:ext cx="628650" cy="1257300"/>
              </a:xfrm>
              <a:custGeom>
                <a:avLst/>
                <a:gdLst>
                  <a:gd name="connsiteX0" fmla="*/ 576739 w 628650"/>
                  <a:gd name="connsiteY0" fmla="*/ 1249204 h 1257300"/>
                  <a:gd name="connsiteX1" fmla="*/ 556736 w 628650"/>
                  <a:gd name="connsiteY1" fmla="*/ 900589 h 1257300"/>
                  <a:gd name="connsiteX2" fmla="*/ 468154 w 628650"/>
                  <a:gd name="connsiteY2" fmla="*/ 569119 h 1257300"/>
                  <a:gd name="connsiteX3" fmla="*/ 285274 w 628650"/>
                  <a:gd name="connsiteY3" fmla="*/ 296704 h 1257300"/>
                  <a:gd name="connsiteX4" fmla="*/ 155734 w 628650"/>
                  <a:gd name="connsiteY4" fmla="*/ 205264 h 1257300"/>
                  <a:gd name="connsiteX5" fmla="*/ 7144 w 628650"/>
                  <a:gd name="connsiteY5" fmla="*/ 152876 h 1257300"/>
                  <a:gd name="connsiteX6" fmla="*/ 46196 w 628650"/>
                  <a:gd name="connsiteY6" fmla="*/ 7144 h 1257300"/>
                  <a:gd name="connsiteX7" fmla="*/ 223361 w 628650"/>
                  <a:gd name="connsiteY7" fmla="*/ 88106 h 1257300"/>
                  <a:gd name="connsiteX8" fmla="*/ 371951 w 628650"/>
                  <a:gd name="connsiteY8" fmla="*/ 212884 h 1257300"/>
                  <a:gd name="connsiteX9" fmla="*/ 481489 w 628650"/>
                  <a:gd name="connsiteY9" fmla="*/ 368141 h 1257300"/>
                  <a:gd name="connsiteX10" fmla="*/ 553879 w 628650"/>
                  <a:gd name="connsiteY10" fmla="*/ 539591 h 1257300"/>
                  <a:gd name="connsiteX11" fmla="*/ 617696 w 628650"/>
                  <a:gd name="connsiteY11" fmla="*/ 896779 h 1257300"/>
                  <a:gd name="connsiteX12" fmla="*/ 607219 w 628650"/>
                  <a:gd name="connsiteY12" fmla="*/ 1253966 h 1257300"/>
                  <a:gd name="connsiteX13" fmla="*/ 576739 w 628650"/>
                  <a:gd name="connsiteY13" fmla="*/ 1249204 h 125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8650" h="1257300">
                    <a:moveTo>
                      <a:pt x="576739" y="1249204"/>
                    </a:moveTo>
                    <a:cubicBezTo>
                      <a:pt x="580549" y="1132046"/>
                      <a:pt x="573881" y="1014889"/>
                      <a:pt x="556736" y="900589"/>
                    </a:cubicBezTo>
                    <a:cubicBezTo>
                      <a:pt x="539591" y="786289"/>
                      <a:pt x="511969" y="672941"/>
                      <a:pt x="468154" y="569119"/>
                    </a:cubicBezTo>
                    <a:cubicBezTo>
                      <a:pt x="424339" y="465296"/>
                      <a:pt x="364331" y="369094"/>
                      <a:pt x="285274" y="296704"/>
                    </a:cubicBezTo>
                    <a:cubicBezTo>
                      <a:pt x="246221" y="260509"/>
                      <a:pt x="202406" y="229076"/>
                      <a:pt x="155734" y="205264"/>
                    </a:cubicBezTo>
                    <a:cubicBezTo>
                      <a:pt x="108109" y="181451"/>
                      <a:pt x="58579" y="164306"/>
                      <a:pt x="7144" y="152876"/>
                    </a:cubicBezTo>
                    <a:lnTo>
                      <a:pt x="46196" y="7144"/>
                    </a:lnTo>
                    <a:cubicBezTo>
                      <a:pt x="108109" y="27146"/>
                      <a:pt x="168116" y="53816"/>
                      <a:pt x="223361" y="88106"/>
                    </a:cubicBezTo>
                    <a:cubicBezTo>
                      <a:pt x="278606" y="122396"/>
                      <a:pt x="328136" y="165259"/>
                      <a:pt x="371951" y="212884"/>
                    </a:cubicBezTo>
                    <a:cubicBezTo>
                      <a:pt x="414814" y="260509"/>
                      <a:pt x="451961" y="312896"/>
                      <a:pt x="481489" y="368141"/>
                    </a:cubicBezTo>
                    <a:cubicBezTo>
                      <a:pt x="511016" y="423386"/>
                      <a:pt x="534829" y="480536"/>
                      <a:pt x="553879" y="539591"/>
                    </a:cubicBezTo>
                    <a:cubicBezTo>
                      <a:pt x="591979" y="656749"/>
                      <a:pt x="610076" y="776764"/>
                      <a:pt x="617696" y="896779"/>
                    </a:cubicBezTo>
                    <a:cubicBezTo>
                      <a:pt x="625316" y="1016794"/>
                      <a:pt x="621506" y="1135856"/>
                      <a:pt x="607219" y="1253966"/>
                    </a:cubicBezTo>
                    <a:lnTo>
                      <a:pt x="576739" y="12492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B9E7D4A-064F-4D7D-AEFB-9E1675E2C34B}"/>
                </a:ext>
              </a:extLst>
            </p:cNvPr>
            <p:cNvSpPr/>
            <p:nvPr/>
          </p:nvSpPr>
          <p:spPr>
            <a:xfrm>
              <a:off x="3790950" y="2772505"/>
              <a:ext cx="2447925" cy="3993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25EA908-008D-495E-8A1B-97C3A4FFB7F1}"/>
                </a:ext>
              </a:extLst>
            </p:cNvPr>
            <p:cNvSpPr/>
            <p:nvPr/>
          </p:nvSpPr>
          <p:spPr>
            <a:xfrm>
              <a:off x="3900488" y="3171825"/>
              <a:ext cx="2228849" cy="14763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0309870-8162-44C0-A683-2D3130314C3A}"/>
                </a:ext>
              </a:extLst>
            </p:cNvPr>
            <p:cNvSpPr/>
            <p:nvPr/>
          </p:nvSpPr>
          <p:spPr>
            <a:xfrm>
              <a:off x="3900488" y="3171825"/>
              <a:ext cx="2228849" cy="45719"/>
            </a:xfrm>
            <a:prstGeom prst="rect">
              <a:avLst/>
            </a:prstGeom>
            <a:solidFill>
              <a:schemeClr val="accent1">
                <a:lumMod val="5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9" name="그룹 95">
            <a:extLst>
              <a:ext uri="{FF2B5EF4-FFF2-40B4-BE49-F238E27FC236}">
                <a16:creationId xmlns:a16="http://schemas.microsoft.com/office/drawing/2014/main" id="{3B4260DA-8282-45EF-B805-F0830FFFD041}"/>
              </a:ext>
            </a:extLst>
          </p:cNvPr>
          <p:cNvGrpSpPr/>
          <p:nvPr/>
        </p:nvGrpSpPr>
        <p:grpSpPr>
          <a:xfrm rot="1153036">
            <a:off x="536158" y="1895702"/>
            <a:ext cx="1546307" cy="1710359"/>
            <a:chOff x="6380731" y="3501815"/>
            <a:chExt cx="2051981" cy="2269681"/>
          </a:xfrm>
        </p:grpSpPr>
        <p:sp>
          <p:nvSpPr>
            <p:cNvPr id="110" name="Freeform 3">
              <a:extLst>
                <a:ext uri="{FF2B5EF4-FFF2-40B4-BE49-F238E27FC236}">
                  <a16:creationId xmlns:a16="http://schemas.microsoft.com/office/drawing/2014/main" id="{4FE33892-C0F0-4EDE-A8CD-6FCF89C9787E}"/>
                </a:ext>
              </a:extLst>
            </p:cNvPr>
            <p:cNvSpPr/>
            <p:nvPr/>
          </p:nvSpPr>
          <p:spPr>
            <a:xfrm>
              <a:off x="6651002" y="3501815"/>
              <a:ext cx="1781710" cy="2012329"/>
            </a:xfrm>
            <a:custGeom>
              <a:avLst/>
              <a:gdLst>
                <a:gd name="connsiteX0" fmla="*/ 6096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09600 w 2057400"/>
                <a:gd name="connsiteY4" fmla="*/ 0 h 2349500"/>
                <a:gd name="connsiteX0" fmla="*/ 6477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47700 w 2057400"/>
                <a:gd name="connsiteY4" fmla="*/ 0 h 2349500"/>
                <a:gd name="connsiteX0" fmla="*/ 657225 w 2057400"/>
                <a:gd name="connsiteY0" fmla="*/ 0 h 2363788"/>
                <a:gd name="connsiteX1" fmla="*/ 0 w 2057400"/>
                <a:gd name="connsiteY1" fmla="*/ 344488 h 2363788"/>
                <a:gd name="connsiteX2" fmla="*/ 1701800 w 2057400"/>
                <a:gd name="connsiteY2" fmla="*/ 2363788 h 2363788"/>
                <a:gd name="connsiteX3" fmla="*/ 2057400 w 2057400"/>
                <a:gd name="connsiteY3" fmla="*/ 1639888 h 2363788"/>
                <a:gd name="connsiteX4" fmla="*/ 657225 w 2057400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701800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677987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14363 w 2024063"/>
                <a:gd name="connsiteY0" fmla="*/ 0 h 2363788"/>
                <a:gd name="connsiteX1" fmla="*/ 0 w 2024063"/>
                <a:gd name="connsiteY1" fmla="*/ 354013 h 2363788"/>
                <a:gd name="connsiteX2" fmla="*/ 1635125 w 2024063"/>
                <a:gd name="connsiteY2" fmla="*/ 2363788 h 2363788"/>
                <a:gd name="connsiteX3" fmla="*/ 2024063 w 2024063"/>
                <a:gd name="connsiteY3" fmla="*/ 1601788 h 2363788"/>
                <a:gd name="connsiteX4" fmla="*/ 614363 w 2024063"/>
                <a:gd name="connsiteY4" fmla="*/ 0 h 2363788"/>
                <a:gd name="connsiteX0" fmla="*/ 813722 w 2024063"/>
                <a:gd name="connsiteY0" fmla="*/ 0 h 2548163"/>
                <a:gd name="connsiteX1" fmla="*/ 0 w 2024063"/>
                <a:gd name="connsiteY1" fmla="*/ 538388 h 2548163"/>
                <a:gd name="connsiteX2" fmla="*/ 1635125 w 2024063"/>
                <a:gd name="connsiteY2" fmla="*/ 2548163 h 2548163"/>
                <a:gd name="connsiteX3" fmla="*/ 2024063 w 2024063"/>
                <a:gd name="connsiteY3" fmla="*/ 1786163 h 2548163"/>
                <a:gd name="connsiteX4" fmla="*/ 813722 w 2024063"/>
                <a:gd name="connsiteY4" fmla="*/ 0 h 2548163"/>
                <a:gd name="connsiteX0" fmla="*/ 813722 w 2090741"/>
                <a:gd name="connsiteY0" fmla="*/ 0 h 2548163"/>
                <a:gd name="connsiteX1" fmla="*/ 0 w 2090741"/>
                <a:gd name="connsiteY1" fmla="*/ 538388 h 2548163"/>
                <a:gd name="connsiteX2" fmla="*/ 1635125 w 2090741"/>
                <a:gd name="connsiteY2" fmla="*/ 2548163 h 2548163"/>
                <a:gd name="connsiteX3" fmla="*/ 2090741 w 2090741"/>
                <a:gd name="connsiteY3" fmla="*/ 1648320 h 2548163"/>
                <a:gd name="connsiteX4" fmla="*/ 813722 w 2090741"/>
                <a:gd name="connsiteY4" fmla="*/ 0 h 2548163"/>
                <a:gd name="connsiteX0" fmla="*/ 813722 w 2160628"/>
                <a:gd name="connsiteY0" fmla="*/ 0 h 2548163"/>
                <a:gd name="connsiteX1" fmla="*/ 0 w 2160628"/>
                <a:gd name="connsiteY1" fmla="*/ 538388 h 2548163"/>
                <a:gd name="connsiteX2" fmla="*/ 1635125 w 2160628"/>
                <a:gd name="connsiteY2" fmla="*/ 2548163 h 2548163"/>
                <a:gd name="connsiteX3" fmla="*/ 2160629 w 2160628"/>
                <a:gd name="connsiteY3" fmla="*/ 1556753 h 2548163"/>
                <a:gd name="connsiteX4" fmla="*/ 813722 w 2160628"/>
                <a:gd name="connsiteY4" fmla="*/ 0 h 2548163"/>
                <a:gd name="connsiteX0" fmla="*/ 862758 w 2160629"/>
                <a:gd name="connsiteY0" fmla="*/ 0 h 2605825"/>
                <a:gd name="connsiteX1" fmla="*/ 0 w 2160629"/>
                <a:gd name="connsiteY1" fmla="*/ 596050 h 2605825"/>
                <a:gd name="connsiteX2" fmla="*/ 1635125 w 2160629"/>
                <a:gd name="connsiteY2" fmla="*/ 2605825 h 2605825"/>
                <a:gd name="connsiteX3" fmla="*/ 2160629 w 2160629"/>
                <a:gd name="connsiteY3" fmla="*/ 1614415 h 2605825"/>
                <a:gd name="connsiteX4" fmla="*/ 862758 w 2160629"/>
                <a:gd name="connsiteY4" fmla="*/ 0 h 2605825"/>
                <a:gd name="connsiteX0" fmla="*/ 838696 w 2136567"/>
                <a:gd name="connsiteY0" fmla="*/ 0 h 2605825"/>
                <a:gd name="connsiteX1" fmla="*/ 1 w 2136567"/>
                <a:gd name="connsiteY1" fmla="*/ 608422 h 2605825"/>
                <a:gd name="connsiteX2" fmla="*/ 1611063 w 2136567"/>
                <a:gd name="connsiteY2" fmla="*/ 2605825 h 2605825"/>
                <a:gd name="connsiteX3" fmla="*/ 2136567 w 2136567"/>
                <a:gd name="connsiteY3" fmla="*/ 1614415 h 2605825"/>
                <a:gd name="connsiteX4" fmla="*/ 838696 w 2136567"/>
                <a:gd name="connsiteY4" fmla="*/ 0 h 260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6567" h="2605825">
                  <a:moveTo>
                    <a:pt x="838696" y="0"/>
                  </a:moveTo>
                  <a:lnTo>
                    <a:pt x="1" y="608422"/>
                  </a:lnTo>
                  <a:lnTo>
                    <a:pt x="1611063" y="2605825"/>
                  </a:lnTo>
                  <a:lnTo>
                    <a:pt x="2136567" y="1614415"/>
                  </a:lnTo>
                  <a:lnTo>
                    <a:pt x="838696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Freeform 4">
              <a:extLst>
                <a:ext uri="{FF2B5EF4-FFF2-40B4-BE49-F238E27FC236}">
                  <a16:creationId xmlns:a16="http://schemas.microsoft.com/office/drawing/2014/main" id="{16F880FB-8FD6-48D0-B4C2-7FE0F0A6DBCD}"/>
                </a:ext>
              </a:extLst>
            </p:cNvPr>
            <p:cNvSpPr/>
            <p:nvPr/>
          </p:nvSpPr>
          <p:spPr>
            <a:xfrm>
              <a:off x="6380731" y="4011148"/>
              <a:ext cx="1104079" cy="1746841"/>
            </a:xfrm>
            <a:custGeom>
              <a:avLst/>
              <a:gdLst>
                <a:gd name="connsiteX0" fmla="*/ 317500 w 1333500"/>
                <a:gd name="connsiteY0" fmla="*/ 0 h 2463800"/>
                <a:gd name="connsiteX1" fmla="*/ 0 w 1333500"/>
                <a:gd name="connsiteY1" fmla="*/ 165100 h 2463800"/>
                <a:gd name="connsiteX2" fmla="*/ 1104900 w 1333500"/>
                <a:gd name="connsiteY2" fmla="*/ 2463800 h 2463800"/>
                <a:gd name="connsiteX3" fmla="*/ 1333500 w 1333500"/>
                <a:gd name="connsiteY3" fmla="*/ 1689100 h 2463800"/>
                <a:gd name="connsiteX4" fmla="*/ 317500 w 1333500"/>
                <a:gd name="connsiteY4" fmla="*/ 0 h 2463800"/>
                <a:gd name="connsiteX0" fmla="*/ 331788 w 1333500"/>
                <a:gd name="connsiteY0" fmla="*/ 0 h 2416175"/>
                <a:gd name="connsiteX1" fmla="*/ 0 w 1333500"/>
                <a:gd name="connsiteY1" fmla="*/ 117475 h 2416175"/>
                <a:gd name="connsiteX2" fmla="*/ 1104900 w 1333500"/>
                <a:gd name="connsiteY2" fmla="*/ 2416175 h 2416175"/>
                <a:gd name="connsiteX3" fmla="*/ 1333500 w 1333500"/>
                <a:gd name="connsiteY3" fmla="*/ 1641475 h 2416175"/>
                <a:gd name="connsiteX4" fmla="*/ 331788 w 1333500"/>
                <a:gd name="connsiteY4" fmla="*/ 0 h 2416175"/>
                <a:gd name="connsiteX0" fmla="*/ 331788 w 1362075"/>
                <a:gd name="connsiteY0" fmla="*/ 0 h 2416175"/>
                <a:gd name="connsiteX1" fmla="*/ 0 w 1362075"/>
                <a:gd name="connsiteY1" fmla="*/ 117475 h 2416175"/>
                <a:gd name="connsiteX2" fmla="*/ 1104900 w 1362075"/>
                <a:gd name="connsiteY2" fmla="*/ 2416175 h 2416175"/>
                <a:gd name="connsiteX3" fmla="*/ 1362075 w 1362075"/>
                <a:gd name="connsiteY3" fmla="*/ 1736725 h 2416175"/>
                <a:gd name="connsiteX4" fmla="*/ 331788 w 1362075"/>
                <a:gd name="connsiteY4" fmla="*/ 0 h 2416175"/>
                <a:gd name="connsiteX0" fmla="*/ 331788 w 1381125"/>
                <a:gd name="connsiteY0" fmla="*/ 0 h 2416175"/>
                <a:gd name="connsiteX1" fmla="*/ 0 w 1381125"/>
                <a:gd name="connsiteY1" fmla="*/ 117475 h 2416175"/>
                <a:gd name="connsiteX2" fmla="*/ 1104900 w 1381125"/>
                <a:gd name="connsiteY2" fmla="*/ 2416175 h 2416175"/>
                <a:gd name="connsiteX3" fmla="*/ 1381125 w 1381125"/>
                <a:gd name="connsiteY3" fmla="*/ 1722437 h 2416175"/>
                <a:gd name="connsiteX4" fmla="*/ 331788 w 1381125"/>
                <a:gd name="connsiteY4" fmla="*/ 0 h 2416175"/>
                <a:gd name="connsiteX0" fmla="*/ 331788 w 1381125"/>
                <a:gd name="connsiteY0" fmla="*/ 0 h 2349500"/>
                <a:gd name="connsiteX1" fmla="*/ 0 w 1381125"/>
                <a:gd name="connsiteY1" fmla="*/ 117475 h 2349500"/>
                <a:gd name="connsiteX2" fmla="*/ 1152525 w 1381125"/>
                <a:gd name="connsiteY2" fmla="*/ 2349500 h 2349500"/>
                <a:gd name="connsiteX3" fmla="*/ 1381125 w 1381125"/>
                <a:gd name="connsiteY3" fmla="*/ 1722437 h 2349500"/>
                <a:gd name="connsiteX4" fmla="*/ 331788 w 1381125"/>
                <a:gd name="connsiteY4" fmla="*/ 0 h 2349500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4900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33500"/>
                <a:gd name="connsiteY0" fmla="*/ 0 h 2335212"/>
                <a:gd name="connsiteX1" fmla="*/ 0 w 1333500"/>
                <a:gd name="connsiteY1" fmla="*/ 117475 h 2335212"/>
                <a:gd name="connsiteX2" fmla="*/ 1109663 w 1333500"/>
                <a:gd name="connsiteY2" fmla="*/ 2335212 h 2335212"/>
                <a:gd name="connsiteX3" fmla="*/ 1333500 w 1333500"/>
                <a:gd name="connsiteY3" fmla="*/ 1722437 h 2335212"/>
                <a:gd name="connsiteX4" fmla="*/ 284163 w 1333500"/>
                <a:gd name="connsiteY4" fmla="*/ 0 h 2335212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9663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23975"/>
                <a:gd name="connsiteY0" fmla="*/ 0 h 2349500"/>
                <a:gd name="connsiteX1" fmla="*/ 0 w 1323975"/>
                <a:gd name="connsiteY1" fmla="*/ 117475 h 2349500"/>
                <a:gd name="connsiteX2" fmla="*/ 1109663 w 1323975"/>
                <a:gd name="connsiteY2" fmla="*/ 2349500 h 2349500"/>
                <a:gd name="connsiteX3" fmla="*/ 1323975 w 1323975"/>
                <a:gd name="connsiteY3" fmla="*/ 1727199 h 2349500"/>
                <a:gd name="connsiteX4" fmla="*/ 284163 w 1323975"/>
                <a:gd name="connsiteY4" fmla="*/ 0 h 2349500"/>
                <a:gd name="connsiteX0" fmla="*/ 284163 w 1323975"/>
                <a:gd name="connsiteY0" fmla="*/ 0 h 2262036"/>
                <a:gd name="connsiteX1" fmla="*/ 0 w 1323975"/>
                <a:gd name="connsiteY1" fmla="*/ 117475 h 2262036"/>
                <a:gd name="connsiteX2" fmla="*/ 1157371 w 1323975"/>
                <a:gd name="connsiteY2" fmla="*/ 2262036 h 2262036"/>
                <a:gd name="connsiteX3" fmla="*/ 1323975 w 1323975"/>
                <a:gd name="connsiteY3" fmla="*/ 1727199 h 2262036"/>
                <a:gd name="connsiteX4" fmla="*/ 284163 w 1323975"/>
                <a:gd name="connsiteY4" fmla="*/ 0 h 22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975" h="2262036">
                  <a:moveTo>
                    <a:pt x="284163" y="0"/>
                  </a:moveTo>
                  <a:lnTo>
                    <a:pt x="0" y="117475"/>
                  </a:lnTo>
                  <a:lnTo>
                    <a:pt x="1157371" y="2262036"/>
                  </a:lnTo>
                  <a:lnTo>
                    <a:pt x="1323975" y="1727199"/>
                  </a:lnTo>
                  <a:lnTo>
                    <a:pt x="28416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2463F5BA-5711-48C6-BEFD-4D9543650D75}"/>
                </a:ext>
              </a:extLst>
            </p:cNvPr>
            <p:cNvSpPr/>
            <p:nvPr/>
          </p:nvSpPr>
          <p:spPr>
            <a:xfrm>
              <a:off x="7341916" y="5335158"/>
              <a:ext cx="663161" cy="436338"/>
            </a:xfrm>
            <a:custGeom>
              <a:avLst/>
              <a:gdLst>
                <a:gd name="connsiteX0" fmla="*/ 889000 w 889000"/>
                <a:gd name="connsiteY0" fmla="*/ 215900 h 622300"/>
                <a:gd name="connsiteX1" fmla="*/ 0 w 889000"/>
                <a:gd name="connsiteY1" fmla="*/ 622300 h 622300"/>
                <a:gd name="connsiteX2" fmla="*/ 266700 w 889000"/>
                <a:gd name="connsiteY2" fmla="*/ 0 h 622300"/>
                <a:gd name="connsiteX3" fmla="*/ 889000 w 889000"/>
                <a:gd name="connsiteY3" fmla="*/ 215900 h 622300"/>
                <a:gd name="connsiteX0" fmla="*/ 903288 w 903288"/>
                <a:gd name="connsiteY0" fmla="*/ 201612 h 622300"/>
                <a:gd name="connsiteX1" fmla="*/ 0 w 903288"/>
                <a:gd name="connsiteY1" fmla="*/ 622300 h 622300"/>
                <a:gd name="connsiteX2" fmla="*/ 266700 w 903288"/>
                <a:gd name="connsiteY2" fmla="*/ 0 h 622300"/>
                <a:gd name="connsiteX3" fmla="*/ 903288 w 903288"/>
                <a:gd name="connsiteY3" fmla="*/ 201612 h 622300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85750 w 903288"/>
                <a:gd name="connsiteY2" fmla="*/ 0 h 636588"/>
                <a:gd name="connsiteX3" fmla="*/ 903288 w 903288"/>
                <a:gd name="connsiteY3" fmla="*/ 215900 h 636588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66700 w 903288"/>
                <a:gd name="connsiteY2" fmla="*/ 0 h 636588"/>
                <a:gd name="connsiteX3" fmla="*/ 903288 w 903288"/>
                <a:gd name="connsiteY3" fmla="*/ 215900 h 636588"/>
                <a:gd name="connsiteX0" fmla="*/ 850900 w 850900"/>
                <a:gd name="connsiteY0" fmla="*/ 215900 h 622301"/>
                <a:gd name="connsiteX1" fmla="*/ 0 w 850900"/>
                <a:gd name="connsiteY1" fmla="*/ 622301 h 622301"/>
                <a:gd name="connsiteX2" fmla="*/ 214312 w 850900"/>
                <a:gd name="connsiteY2" fmla="*/ 0 h 622301"/>
                <a:gd name="connsiteX3" fmla="*/ 850900 w 850900"/>
                <a:gd name="connsiteY3" fmla="*/ 215900 h 622301"/>
                <a:gd name="connsiteX0" fmla="*/ 850900 w 850900"/>
                <a:gd name="connsiteY0" fmla="*/ 230187 h 636588"/>
                <a:gd name="connsiteX1" fmla="*/ 0 w 850900"/>
                <a:gd name="connsiteY1" fmla="*/ 636588 h 636588"/>
                <a:gd name="connsiteX2" fmla="*/ 209549 w 850900"/>
                <a:gd name="connsiteY2" fmla="*/ 0 h 636588"/>
                <a:gd name="connsiteX3" fmla="*/ 850900 w 850900"/>
                <a:gd name="connsiteY3" fmla="*/ 230187 h 636588"/>
                <a:gd name="connsiteX0" fmla="*/ 803192 w 803192"/>
                <a:gd name="connsiteY0" fmla="*/ 230187 h 525270"/>
                <a:gd name="connsiteX1" fmla="*/ 0 w 803192"/>
                <a:gd name="connsiteY1" fmla="*/ 525270 h 525270"/>
                <a:gd name="connsiteX2" fmla="*/ 161841 w 803192"/>
                <a:gd name="connsiteY2" fmla="*/ 0 h 525270"/>
                <a:gd name="connsiteX3" fmla="*/ 803192 w 803192"/>
                <a:gd name="connsiteY3" fmla="*/ 230187 h 525270"/>
                <a:gd name="connsiteX0" fmla="*/ 795241 w 795241"/>
                <a:gd name="connsiteY0" fmla="*/ 230187 h 565027"/>
                <a:gd name="connsiteX1" fmla="*/ 0 w 795241"/>
                <a:gd name="connsiteY1" fmla="*/ 565027 h 565027"/>
                <a:gd name="connsiteX2" fmla="*/ 153890 w 795241"/>
                <a:gd name="connsiteY2" fmla="*/ 0 h 565027"/>
                <a:gd name="connsiteX3" fmla="*/ 795241 w 795241"/>
                <a:gd name="connsiteY3" fmla="*/ 230187 h 5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41" h="565027">
                  <a:moveTo>
                    <a:pt x="795241" y="230187"/>
                  </a:moveTo>
                  <a:lnTo>
                    <a:pt x="0" y="565027"/>
                  </a:lnTo>
                  <a:lnTo>
                    <a:pt x="153890" y="0"/>
                  </a:lnTo>
                  <a:lnTo>
                    <a:pt x="795241" y="23018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100000">
                  <a:schemeClr val="accent1">
                    <a:lumMod val="70000"/>
                    <a:lumOff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62DB4B02-C504-48E9-8F15-48777C55B1FE}"/>
                </a:ext>
              </a:extLst>
            </p:cNvPr>
            <p:cNvSpPr/>
            <p:nvPr/>
          </p:nvSpPr>
          <p:spPr>
            <a:xfrm>
              <a:off x="6616260" y="3957201"/>
              <a:ext cx="1374016" cy="1552035"/>
            </a:xfrm>
            <a:custGeom>
              <a:avLst/>
              <a:gdLst>
                <a:gd name="connsiteX0" fmla="*/ 1625600 w 1625600"/>
                <a:gd name="connsiteY0" fmla="*/ 1981200 h 1981200"/>
                <a:gd name="connsiteX1" fmla="*/ 1016000 w 1625600"/>
                <a:gd name="connsiteY1" fmla="*/ 1752600 h 1981200"/>
                <a:gd name="connsiteX2" fmla="*/ 0 w 1625600"/>
                <a:gd name="connsiteY2" fmla="*/ 0 h 1981200"/>
                <a:gd name="connsiteX3" fmla="*/ 1625600 w 1625600"/>
                <a:gd name="connsiteY3" fmla="*/ 1981200 h 1981200"/>
                <a:gd name="connsiteX0" fmla="*/ 1611312 w 1611312"/>
                <a:gd name="connsiteY0" fmla="*/ 2009775 h 2009775"/>
                <a:gd name="connsiteX1" fmla="*/ 1001712 w 1611312"/>
                <a:gd name="connsiteY1" fmla="*/ 1781175 h 2009775"/>
                <a:gd name="connsiteX2" fmla="*/ 0 w 1611312"/>
                <a:gd name="connsiteY2" fmla="*/ 0 h 2009775"/>
                <a:gd name="connsiteX3" fmla="*/ 1611312 w 1611312"/>
                <a:gd name="connsiteY3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28550 w 1642913"/>
                <a:gd name="connsiteY1" fmla="*/ 1785937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52438 w 1652438"/>
                <a:gd name="connsiteY0" fmla="*/ 2000250 h 2000250"/>
                <a:gd name="connsiteX1" fmla="*/ 1028550 w 1652438"/>
                <a:gd name="connsiteY1" fmla="*/ 1785937 h 2000250"/>
                <a:gd name="connsiteX2" fmla="*/ 0 w 1652438"/>
                <a:gd name="connsiteY2" fmla="*/ 55564 h 2000250"/>
                <a:gd name="connsiteX3" fmla="*/ 31601 w 1652438"/>
                <a:gd name="connsiteY3" fmla="*/ 0 h 2000250"/>
                <a:gd name="connsiteX4" fmla="*/ 1652438 w 1652438"/>
                <a:gd name="connsiteY4" fmla="*/ 2000250 h 2000250"/>
                <a:gd name="connsiteX0" fmla="*/ 1671488 w 1671488"/>
                <a:gd name="connsiteY0" fmla="*/ 2014538 h 2014538"/>
                <a:gd name="connsiteX1" fmla="*/ 1028550 w 1671488"/>
                <a:gd name="connsiteY1" fmla="*/ 1785937 h 2014538"/>
                <a:gd name="connsiteX2" fmla="*/ 0 w 1671488"/>
                <a:gd name="connsiteY2" fmla="*/ 55564 h 2014538"/>
                <a:gd name="connsiteX3" fmla="*/ 31601 w 1671488"/>
                <a:gd name="connsiteY3" fmla="*/ 0 h 2014538"/>
                <a:gd name="connsiteX4" fmla="*/ 1671488 w 1671488"/>
                <a:gd name="connsiteY4" fmla="*/ 2014538 h 2014538"/>
                <a:gd name="connsiteX0" fmla="*/ 1657200 w 1657200"/>
                <a:gd name="connsiteY0" fmla="*/ 2009776 h 2009776"/>
                <a:gd name="connsiteX1" fmla="*/ 1028550 w 1657200"/>
                <a:gd name="connsiteY1" fmla="*/ 1785937 h 2009776"/>
                <a:gd name="connsiteX2" fmla="*/ 0 w 1657200"/>
                <a:gd name="connsiteY2" fmla="*/ 55564 h 2009776"/>
                <a:gd name="connsiteX3" fmla="*/ 31601 w 1657200"/>
                <a:gd name="connsiteY3" fmla="*/ 0 h 2009776"/>
                <a:gd name="connsiteX4" fmla="*/ 1657200 w 1657200"/>
                <a:gd name="connsiteY4" fmla="*/ 2009776 h 2009776"/>
                <a:gd name="connsiteX0" fmla="*/ 1642912 w 1642912"/>
                <a:gd name="connsiteY0" fmla="*/ 2009776 h 2009776"/>
                <a:gd name="connsiteX1" fmla="*/ 1014262 w 1642912"/>
                <a:gd name="connsiteY1" fmla="*/ 1785937 h 2009776"/>
                <a:gd name="connsiteX2" fmla="*/ 0 w 1642912"/>
                <a:gd name="connsiteY2" fmla="*/ 65089 h 2009776"/>
                <a:gd name="connsiteX3" fmla="*/ 17313 w 1642912"/>
                <a:gd name="connsiteY3" fmla="*/ 0 h 2009776"/>
                <a:gd name="connsiteX4" fmla="*/ 1642912 w 1642912"/>
                <a:gd name="connsiteY4" fmla="*/ 2009776 h 2009776"/>
                <a:gd name="connsiteX0" fmla="*/ 1647675 w 1647675"/>
                <a:gd name="connsiteY0" fmla="*/ 2009776 h 2009776"/>
                <a:gd name="connsiteX1" fmla="*/ 1019025 w 1647675"/>
                <a:gd name="connsiteY1" fmla="*/ 1785937 h 2009776"/>
                <a:gd name="connsiteX2" fmla="*/ 0 w 1647675"/>
                <a:gd name="connsiteY2" fmla="*/ 74614 h 2009776"/>
                <a:gd name="connsiteX3" fmla="*/ 22076 w 1647675"/>
                <a:gd name="connsiteY3" fmla="*/ 0 h 2009776"/>
                <a:gd name="connsiteX4" fmla="*/ 1647675 w 1647675"/>
                <a:gd name="connsiteY4" fmla="*/ 2009776 h 200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5" h="2009776">
                  <a:moveTo>
                    <a:pt x="1647675" y="2009776"/>
                  </a:moveTo>
                  <a:lnTo>
                    <a:pt x="1019025" y="1785937"/>
                  </a:lnTo>
                  <a:cubicBezTo>
                    <a:pt x="707925" y="1234546"/>
                    <a:pt x="330150" y="621242"/>
                    <a:pt x="0" y="74614"/>
                  </a:cubicBezTo>
                  <a:lnTo>
                    <a:pt x="22076" y="0"/>
                  </a:lnTo>
                  <a:lnTo>
                    <a:pt x="1647675" y="200977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</a:schemeClr>
                </a:gs>
                <a:gs pos="100000">
                  <a:schemeClr val="accent1">
                    <a:lumMod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Freeform 65">
              <a:extLst>
                <a:ext uri="{FF2B5EF4-FFF2-40B4-BE49-F238E27FC236}">
                  <a16:creationId xmlns:a16="http://schemas.microsoft.com/office/drawing/2014/main" id="{E3641433-2EE1-4C89-B677-DEAF57EBD897}"/>
                </a:ext>
              </a:extLst>
            </p:cNvPr>
            <p:cNvSpPr/>
            <p:nvPr/>
          </p:nvSpPr>
          <p:spPr>
            <a:xfrm rot="10124631">
              <a:off x="7034337" y="3678799"/>
              <a:ext cx="826949" cy="948405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537150 w 776832"/>
                <a:gd name="connsiteY0" fmla="*/ 878220 h 878220"/>
                <a:gd name="connsiteX1" fmla="*/ 4412 w 776832"/>
                <a:gd name="connsiteY1" fmla="*/ 19479 h 878220"/>
                <a:gd name="connsiteX2" fmla="*/ 776832 w 776832"/>
                <a:gd name="connsiteY2" fmla="*/ 720586 h 878220"/>
                <a:gd name="connsiteX0" fmla="*/ 560333 w 800015"/>
                <a:gd name="connsiteY0" fmla="*/ 878220 h 878220"/>
                <a:gd name="connsiteX1" fmla="*/ 27595 w 800015"/>
                <a:gd name="connsiteY1" fmla="*/ 19479 h 878220"/>
                <a:gd name="connsiteX2" fmla="*/ 800015 w 800015"/>
                <a:gd name="connsiteY2" fmla="*/ 720586 h 878220"/>
                <a:gd name="connsiteX0" fmla="*/ 560333 w 800015"/>
                <a:gd name="connsiteY0" fmla="*/ 900402 h 900402"/>
                <a:gd name="connsiteX1" fmla="*/ 27595 w 800015"/>
                <a:gd name="connsiteY1" fmla="*/ 41661 h 900402"/>
                <a:gd name="connsiteX2" fmla="*/ 800015 w 800015"/>
                <a:gd name="connsiteY2" fmla="*/ 742768 h 900402"/>
                <a:gd name="connsiteX0" fmla="*/ 383094 w 817278"/>
                <a:gd name="connsiteY0" fmla="*/ 996660 h 996660"/>
                <a:gd name="connsiteX1" fmla="*/ 44858 w 817278"/>
                <a:gd name="connsiteY1" fmla="*/ 41661 h 996660"/>
                <a:gd name="connsiteX2" fmla="*/ 817278 w 817278"/>
                <a:gd name="connsiteY2" fmla="*/ 742768 h 996660"/>
                <a:gd name="connsiteX0" fmla="*/ 383094 w 734578"/>
                <a:gd name="connsiteY0" fmla="*/ 994305 h 994305"/>
                <a:gd name="connsiteX1" fmla="*/ 44858 w 734578"/>
                <a:gd name="connsiteY1" fmla="*/ 39306 h 994305"/>
                <a:gd name="connsiteX2" fmla="*/ 734578 w 734578"/>
                <a:gd name="connsiteY2" fmla="*/ 809002 h 994305"/>
                <a:gd name="connsiteX0" fmla="*/ 419361 w 770845"/>
                <a:gd name="connsiteY0" fmla="*/ 972157 h 972157"/>
                <a:gd name="connsiteX1" fmla="*/ 39747 w 770845"/>
                <a:gd name="connsiteY1" fmla="*/ 40062 h 972157"/>
                <a:gd name="connsiteX2" fmla="*/ 770845 w 770845"/>
                <a:gd name="connsiteY2" fmla="*/ 786854 h 97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45" h="972157">
                  <a:moveTo>
                    <a:pt x="419361" y="972157"/>
                  </a:moveTo>
                  <a:cubicBezTo>
                    <a:pt x="121187" y="525558"/>
                    <a:pt x="-91916" y="119001"/>
                    <a:pt x="39747" y="40062"/>
                  </a:cubicBezTo>
                  <a:cubicBezTo>
                    <a:pt x="154412" y="-211965"/>
                    <a:pt x="749310" y="808389"/>
                    <a:pt x="770845" y="786854"/>
                  </a:cubicBezTo>
                </a:path>
              </a:pathLst>
            </a:cu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4648A7D2-DA8F-40E1-9DBB-A25B8BBF210B}"/>
              </a:ext>
            </a:extLst>
          </p:cNvPr>
          <p:cNvSpPr/>
          <p:nvPr/>
        </p:nvSpPr>
        <p:spPr>
          <a:xfrm rot="19740589">
            <a:off x="1135976" y="3692262"/>
            <a:ext cx="791736" cy="393705"/>
          </a:xfrm>
          <a:custGeom>
            <a:avLst/>
            <a:gdLst>
              <a:gd name="connsiteX0" fmla="*/ 1677443 w 1743075"/>
              <a:gd name="connsiteY0" fmla="*/ 330518 h 866775"/>
              <a:gd name="connsiteX1" fmla="*/ 1438365 w 1743075"/>
              <a:gd name="connsiteY1" fmla="*/ 142875 h 866775"/>
              <a:gd name="connsiteX2" fmla="*/ 1195478 w 1743075"/>
              <a:gd name="connsiteY2" fmla="*/ 384810 h 866775"/>
              <a:gd name="connsiteX3" fmla="*/ 1186905 w 1743075"/>
              <a:gd name="connsiteY3" fmla="*/ 381953 h 866775"/>
              <a:gd name="connsiteX4" fmla="*/ 1350735 w 1743075"/>
              <a:gd name="connsiteY4" fmla="*/ 97155 h 866775"/>
              <a:gd name="connsiteX5" fmla="*/ 1239293 w 1743075"/>
              <a:gd name="connsiteY5" fmla="*/ 55245 h 866775"/>
              <a:gd name="connsiteX6" fmla="*/ 922110 w 1743075"/>
              <a:gd name="connsiteY6" fmla="*/ 351472 h 866775"/>
              <a:gd name="connsiteX7" fmla="*/ 913538 w 1743075"/>
              <a:gd name="connsiteY7" fmla="*/ 348615 h 866775"/>
              <a:gd name="connsiteX8" fmla="*/ 1108800 w 1743075"/>
              <a:gd name="connsiteY8" fmla="*/ 23813 h 866775"/>
              <a:gd name="connsiteX9" fmla="*/ 997358 w 1743075"/>
              <a:gd name="connsiteY9" fmla="*/ 8572 h 866775"/>
              <a:gd name="connsiteX10" fmla="*/ 612548 w 1743075"/>
              <a:gd name="connsiteY10" fmla="*/ 350520 h 866775"/>
              <a:gd name="connsiteX11" fmla="*/ 603975 w 1743075"/>
              <a:gd name="connsiteY11" fmla="*/ 347663 h 866775"/>
              <a:gd name="connsiteX12" fmla="*/ 818288 w 1743075"/>
              <a:gd name="connsiteY12" fmla="*/ 0 h 866775"/>
              <a:gd name="connsiteX13" fmla="*/ 746850 w 1743075"/>
              <a:gd name="connsiteY13" fmla="*/ 7620 h 866775"/>
              <a:gd name="connsiteX14" fmla="*/ 696368 w 1743075"/>
              <a:gd name="connsiteY14" fmla="*/ 13335 h 866775"/>
              <a:gd name="connsiteX15" fmla="*/ 319178 w 1743075"/>
              <a:gd name="connsiteY15" fmla="*/ 350520 h 866775"/>
              <a:gd name="connsiteX16" fmla="*/ 310605 w 1743075"/>
              <a:gd name="connsiteY16" fmla="*/ 347663 h 866775"/>
              <a:gd name="connsiteX17" fmla="*/ 474435 w 1743075"/>
              <a:gd name="connsiteY17" fmla="*/ 62865 h 866775"/>
              <a:gd name="connsiteX18" fmla="*/ 329655 w 1743075"/>
              <a:gd name="connsiteY18" fmla="*/ 126682 h 866775"/>
              <a:gd name="connsiteX19" fmla="*/ 222975 w 1743075"/>
              <a:gd name="connsiteY19" fmla="*/ 192405 h 866775"/>
              <a:gd name="connsiteX20" fmla="*/ 21045 w 1743075"/>
              <a:gd name="connsiteY20" fmla="*/ 421957 h 866775"/>
              <a:gd name="connsiteX21" fmla="*/ 137250 w 1743075"/>
              <a:gd name="connsiteY21" fmla="*/ 749618 h 866775"/>
              <a:gd name="connsiteX22" fmla="*/ 305843 w 1743075"/>
              <a:gd name="connsiteY22" fmla="*/ 816293 h 866775"/>
              <a:gd name="connsiteX23" fmla="*/ 1135470 w 1743075"/>
              <a:gd name="connsiteY23" fmla="*/ 860107 h 866775"/>
              <a:gd name="connsiteX24" fmla="*/ 1544093 w 1743075"/>
              <a:gd name="connsiteY24" fmla="*/ 781050 h 866775"/>
              <a:gd name="connsiteX25" fmla="*/ 1677443 w 1743075"/>
              <a:gd name="connsiteY25" fmla="*/ 330518 h 8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743075" h="866775">
                <a:moveTo>
                  <a:pt x="1677443" y="330518"/>
                </a:moveTo>
                <a:cubicBezTo>
                  <a:pt x="1617435" y="242888"/>
                  <a:pt x="1528853" y="193357"/>
                  <a:pt x="1438365" y="142875"/>
                </a:cubicBezTo>
                <a:cubicBezTo>
                  <a:pt x="1335495" y="220028"/>
                  <a:pt x="1230720" y="311468"/>
                  <a:pt x="1195478" y="384810"/>
                </a:cubicBezTo>
                <a:cubicBezTo>
                  <a:pt x="1193573" y="389572"/>
                  <a:pt x="1185953" y="387668"/>
                  <a:pt x="1186905" y="381953"/>
                </a:cubicBezTo>
                <a:cubicBezTo>
                  <a:pt x="1198335" y="310515"/>
                  <a:pt x="1270725" y="200025"/>
                  <a:pt x="1350735" y="97155"/>
                </a:cubicBezTo>
                <a:cubicBezTo>
                  <a:pt x="1316445" y="80963"/>
                  <a:pt x="1279298" y="66675"/>
                  <a:pt x="1239293" y="55245"/>
                </a:cubicBezTo>
                <a:cubicBezTo>
                  <a:pt x="1119278" y="140018"/>
                  <a:pt x="965925" y="260032"/>
                  <a:pt x="922110" y="351472"/>
                </a:cubicBezTo>
                <a:cubicBezTo>
                  <a:pt x="920205" y="356235"/>
                  <a:pt x="912585" y="354330"/>
                  <a:pt x="913538" y="348615"/>
                </a:cubicBezTo>
                <a:cubicBezTo>
                  <a:pt x="926873" y="267653"/>
                  <a:pt x="1018313" y="137160"/>
                  <a:pt x="1108800" y="23813"/>
                </a:cubicBezTo>
                <a:cubicBezTo>
                  <a:pt x="1072605" y="17145"/>
                  <a:pt x="1035458" y="12382"/>
                  <a:pt x="997358" y="8572"/>
                </a:cubicBezTo>
                <a:cubicBezTo>
                  <a:pt x="875438" y="89535"/>
                  <a:pt x="664935" y="240982"/>
                  <a:pt x="612548" y="350520"/>
                </a:cubicBezTo>
                <a:cubicBezTo>
                  <a:pt x="610643" y="355282"/>
                  <a:pt x="603023" y="353378"/>
                  <a:pt x="603975" y="347663"/>
                </a:cubicBezTo>
                <a:cubicBezTo>
                  <a:pt x="618263" y="260985"/>
                  <a:pt x="721133" y="118110"/>
                  <a:pt x="818288" y="0"/>
                </a:cubicBezTo>
                <a:cubicBezTo>
                  <a:pt x="794475" y="953"/>
                  <a:pt x="772568" y="3810"/>
                  <a:pt x="746850" y="7620"/>
                </a:cubicBezTo>
                <a:cubicBezTo>
                  <a:pt x="729705" y="9525"/>
                  <a:pt x="712560" y="11430"/>
                  <a:pt x="696368" y="13335"/>
                </a:cubicBezTo>
                <a:cubicBezTo>
                  <a:pt x="573495" y="95250"/>
                  <a:pt x="370613" y="242888"/>
                  <a:pt x="319178" y="350520"/>
                </a:cubicBezTo>
                <a:cubicBezTo>
                  <a:pt x="317273" y="355282"/>
                  <a:pt x="309653" y="353378"/>
                  <a:pt x="310605" y="347663"/>
                </a:cubicBezTo>
                <a:cubicBezTo>
                  <a:pt x="322035" y="276225"/>
                  <a:pt x="395378" y="165735"/>
                  <a:pt x="474435" y="62865"/>
                </a:cubicBezTo>
                <a:cubicBezTo>
                  <a:pt x="421095" y="80963"/>
                  <a:pt x="372518" y="102870"/>
                  <a:pt x="329655" y="126682"/>
                </a:cubicBezTo>
                <a:cubicBezTo>
                  <a:pt x="292508" y="145732"/>
                  <a:pt x="256313" y="167640"/>
                  <a:pt x="222975" y="192405"/>
                </a:cubicBezTo>
                <a:cubicBezTo>
                  <a:pt x="135345" y="258128"/>
                  <a:pt x="60098" y="316230"/>
                  <a:pt x="21045" y="421957"/>
                </a:cubicBezTo>
                <a:cubicBezTo>
                  <a:pt x="-29437" y="559118"/>
                  <a:pt x="11520" y="674370"/>
                  <a:pt x="137250" y="749618"/>
                </a:cubicBezTo>
                <a:cubicBezTo>
                  <a:pt x="189638" y="781050"/>
                  <a:pt x="246788" y="802005"/>
                  <a:pt x="305843" y="816293"/>
                </a:cubicBezTo>
                <a:cubicBezTo>
                  <a:pt x="576353" y="881063"/>
                  <a:pt x="860198" y="876300"/>
                  <a:pt x="1135470" y="860107"/>
                </a:cubicBezTo>
                <a:cubicBezTo>
                  <a:pt x="1271678" y="852488"/>
                  <a:pt x="1416458" y="834390"/>
                  <a:pt x="1544093" y="781050"/>
                </a:cubicBezTo>
                <a:cubicBezTo>
                  <a:pt x="1753643" y="695325"/>
                  <a:pt x="1805078" y="516255"/>
                  <a:pt x="1677443" y="33051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Freeform 18">
            <a:extLst>
              <a:ext uri="{FF2B5EF4-FFF2-40B4-BE49-F238E27FC236}">
                <a16:creationId xmlns:a16="http://schemas.microsoft.com/office/drawing/2014/main" id="{5696A315-B922-4290-A652-9A707B0DE6C3}"/>
              </a:ext>
            </a:extLst>
          </p:cNvPr>
          <p:cNvSpPr/>
          <p:nvPr/>
        </p:nvSpPr>
        <p:spPr>
          <a:xfrm rot="2350217">
            <a:off x="1878678" y="3008147"/>
            <a:ext cx="712945" cy="575399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7D237BB-099F-4F5B-A2D2-86938374E74B}"/>
              </a:ext>
            </a:extLst>
          </p:cNvPr>
          <p:cNvGrpSpPr/>
          <p:nvPr/>
        </p:nvGrpSpPr>
        <p:grpSpPr>
          <a:xfrm rot="3147218">
            <a:off x="658900" y="939276"/>
            <a:ext cx="1087258" cy="586634"/>
            <a:chOff x="5163072" y="3396567"/>
            <a:chExt cx="1946746" cy="105037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4A371B0-A83B-4B67-A923-DFE0E1E797E5}"/>
                </a:ext>
              </a:extLst>
            </p:cNvPr>
            <p:cNvGrpSpPr/>
            <p:nvPr/>
          </p:nvGrpSpPr>
          <p:grpSpPr>
            <a:xfrm>
              <a:off x="5163072" y="3396567"/>
              <a:ext cx="1946746" cy="1050372"/>
              <a:chOff x="5163072" y="3396567"/>
              <a:chExt cx="1946746" cy="105037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3FA29EAD-9E04-432A-9889-E5D32BE51763}"/>
                  </a:ext>
                </a:extLst>
              </p:cNvPr>
              <p:cNvGrpSpPr/>
              <p:nvPr/>
            </p:nvGrpSpPr>
            <p:grpSpPr>
              <a:xfrm>
                <a:off x="5163072" y="3396567"/>
                <a:ext cx="1946746" cy="1050372"/>
                <a:chOff x="4552948" y="3928227"/>
                <a:chExt cx="3086104" cy="1665116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C11A41FC-93D4-4CAB-9B8B-2A0EABFDE2DA}"/>
                    </a:ext>
                  </a:extLst>
                </p:cNvPr>
                <p:cNvGrpSpPr/>
                <p:nvPr/>
              </p:nvGrpSpPr>
              <p:grpSpPr>
                <a:xfrm>
                  <a:off x="4552948" y="3928227"/>
                  <a:ext cx="3086104" cy="1219660"/>
                  <a:chOff x="4552948" y="3928227"/>
                  <a:chExt cx="3086104" cy="1219660"/>
                </a:xfrm>
              </p:grpSpPr>
              <p:sp>
                <p:nvSpPr>
                  <p:cNvPr id="92" name="Freeform 50">
                    <a:extLst>
                      <a:ext uri="{FF2B5EF4-FFF2-40B4-BE49-F238E27FC236}">
                        <a16:creationId xmlns:a16="http://schemas.microsoft.com/office/drawing/2014/main" id="{1FD8BD11-4527-4A0A-893B-A5660EE36E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52948" y="3928227"/>
                    <a:ext cx="3086104" cy="1219660"/>
                  </a:xfrm>
                  <a:custGeom>
                    <a:avLst/>
                    <a:gdLst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3057773 w 3086104"/>
                      <a:gd name="connsiteY8" fmla="*/ 1049051 h 1219659"/>
                      <a:gd name="connsiteX9" fmla="*/ 2890195 w 3086104"/>
                      <a:gd name="connsiteY9" fmla="*/ 1219659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3057773 w 3086104"/>
                      <a:gd name="connsiteY8" fmla="*/ 1049051 h 1219659"/>
                      <a:gd name="connsiteX9" fmla="*/ 2805134 w 3086104"/>
                      <a:gd name="connsiteY9" fmla="*/ 1198393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2993977 w 3086104"/>
                      <a:gd name="connsiteY8" fmla="*/ 1049051 h 1219659"/>
                      <a:gd name="connsiteX9" fmla="*/ 2805134 w 3086104"/>
                      <a:gd name="connsiteY9" fmla="*/ 1198393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2993977 w 3086104"/>
                      <a:gd name="connsiteY8" fmla="*/ 1049051 h 1219659"/>
                      <a:gd name="connsiteX9" fmla="*/ 2730706 w 3086104"/>
                      <a:gd name="connsiteY9" fmla="*/ 1166496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9 h 1219661"/>
                      <a:gd name="connsiteX1" fmla="*/ 2520756 w 3086104"/>
                      <a:gd name="connsiteY1" fmla="*/ 334767 h 1219661"/>
                      <a:gd name="connsiteX2" fmla="*/ 3000813 w 3086104"/>
                      <a:gd name="connsiteY2" fmla="*/ 171417 h 1219661"/>
                      <a:gd name="connsiteX3" fmla="*/ 3079692 w 3086104"/>
                      <a:gd name="connsiteY3" fmla="*/ 734317 h 1219661"/>
                      <a:gd name="connsiteX4" fmla="*/ 3074395 w 3086104"/>
                      <a:gd name="connsiteY4" fmla="*/ 812799 h 1219661"/>
                      <a:gd name="connsiteX5" fmla="*/ 3082575 w 3086104"/>
                      <a:gd name="connsiteY5" fmla="*/ 812707 h 1219661"/>
                      <a:gd name="connsiteX6" fmla="*/ 3068459 w 3086104"/>
                      <a:gd name="connsiteY6" fmla="*/ 1028902 h 1219661"/>
                      <a:gd name="connsiteX7" fmla="*/ 3061713 w 3086104"/>
                      <a:gd name="connsiteY7" fmla="*/ 1026219 h 1219661"/>
                      <a:gd name="connsiteX8" fmla="*/ 2993977 w 3086104"/>
                      <a:gd name="connsiteY8" fmla="*/ 1049053 h 1219661"/>
                      <a:gd name="connsiteX9" fmla="*/ 2730706 w 3086104"/>
                      <a:gd name="connsiteY9" fmla="*/ 1166498 h 1219661"/>
                      <a:gd name="connsiteX10" fmla="*/ 842291 w 3086104"/>
                      <a:gd name="connsiteY10" fmla="*/ 1219661 h 1219661"/>
                      <a:gd name="connsiteX11" fmla="*/ 89517 w 3086104"/>
                      <a:gd name="connsiteY11" fmla="*/ 1076629 h 1219661"/>
                      <a:gd name="connsiteX12" fmla="*/ 52962 w 3086104"/>
                      <a:gd name="connsiteY12" fmla="*/ 1048083 h 1219661"/>
                      <a:gd name="connsiteX13" fmla="*/ 18574 w 3086104"/>
                      <a:gd name="connsiteY13" fmla="*/ 1023625 h 1219661"/>
                      <a:gd name="connsiteX14" fmla="*/ 126214 w 3086104"/>
                      <a:gd name="connsiteY14" fmla="*/ 627223 h 1219661"/>
                      <a:gd name="connsiteX15" fmla="*/ 1013800 w 3086104"/>
                      <a:gd name="connsiteY15" fmla="*/ 442236 h 1219661"/>
                      <a:gd name="connsiteX16" fmla="*/ 1971970 w 3086104"/>
                      <a:gd name="connsiteY16" fmla="*/ 29 h 1219661"/>
                      <a:gd name="connsiteX0" fmla="*/ 1971970 w 3086104"/>
                      <a:gd name="connsiteY0" fmla="*/ 28 h 1219660"/>
                      <a:gd name="connsiteX1" fmla="*/ 2520756 w 3086104"/>
                      <a:gd name="connsiteY1" fmla="*/ 334766 h 1219660"/>
                      <a:gd name="connsiteX2" fmla="*/ 3000813 w 3086104"/>
                      <a:gd name="connsiteY2" fmla="*/ 171416 h 1219660"/>
                      <a:gd name="connsiteX3" fmla="*/ 3079692 w 3086104"/>
                      <a:gd name="connsiteY3" fmla="*/ 734316 h 1219660"/>
                      <a:gd name="connsiteX4" fmla="*/ 3074395 w 3086104"/>
                      <a:gd name="connsiteY4" fmla="*/ 812798 h 1219660"/>
                      <a:gd name="connsiteX5" fmla="*/ 3082575 w 3086104"/>
                      <a:gd name="connsiteY5" fmla="*/ 812706 h 1219660"/>
                      <a:gd name="connsiteX6" fmla="*/ 3068459 w 3086104"/>
                      <a:gd name="connsiteY6" fmla="*/ 1028901 h 1219660"/>
                      <a:gd name="connsiteX7" fmla="*/ 3061713 w 3086104"/>
                      <a:gd name="connsiteY7" fmla="*/ 1026218 h 1219660"/>
                      <a:gd name="connsiteX8" fmla="*/ 2993977 w 3086104"/>
                      <a:gd name="connsiteY8" fmla="*/ 1049052 h 1219660"/>
                      <a:gd name="connsiteX9" fmla="*/ 2730706 w 3086104"/>
                      <a:gd name="connsiteY9" fmla="*/ 1166497 h 1219660"/>
                      <a:gd name="connsiteX10" fmla="*/ 842291 w 3086104"/>
                      <a:gd name="connsiteY10" fmla="*/ 1219660 h 1219660"/>
                      <a:gd name="connsiteX11" fmla="*/ 89517 w 3086104"/>
                      <a:gd name="connsiteY11" fmla="*/ 1076628 h 1219660"/>
                      <a:gd name="connsiteX12" fmla="*/ 52962 w 3086104"/>
                      <a:gd name="connsiteY12" fmla="*/ 1048082 h 1219660"/>
                      <a:gd name="connsiteX13" fmla="*/ 18574 w 3086104"/>
                      <a:gd name="connsiteY13" fmla="*/ 1023624 h 1219660"/>
                      <a:gd name="connsiteX14" fmla="*/ 126214 w 3086104"/>
                      <a:gd name="connsiteY14" fmla="*/ 627222 h 1219660"/>
                      <a:gd name="connsiteX15" fmla="*/ 1013800 w 3086104"/>
                      <a:gd name="connsiteY15" fmla="*/ 442235 h 1219660"/>
                      <a:gd name="connsiteX16" fmla="*/ 1971970 w 3086104"/>
                      <a:gd name="connsiteY16" fmla="*/ 28 h 121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86104" h="1219660">
                        <a:moveTo>
                          <a:pt x="1971970" y="28"/>
                        </a:moveTo>
                        <a:cubicBezTo>
                          <a:pt x="1982557" y="-3496"/>
                          <a:pt x="2179161" y="327466"/>
                          <a:pt x="2520756" y="334766"/>
                        </a:cubicBezTo>
                        <a:cubicBezTo>
                          <a:pt x="2694553" y="338480"/>
                          <a:pt x="3000813" y="171416"/>
                          <a:pt x="3000813" y="171416"/>
                        </a:cubicBezTo>
                        <a:cubicBezTo>
                          <a:pt x="3000813" y="171416"/>
                          <a:pt x="3088980" y="341291"/>
                          <a:pt x="3079692" y="734316"/>
                        </a:cubicBezTo>
                        <a:lnTo>
                          <a:pt x="3074395" y="812798"/>
                        </a:lnTo>
                        <a:lnTo>
                          <a:pt x="3082575" y="812706"/>
                        </a:lnTo>
                        <a:cubicBezTo>
                          <a:pt x="3082575" y="812706"/>
                          <a:pt x="3096691" y="899881"/>
                          <a:pt x="3068459" y="1028901"/>
                        </a:cubicBezTo>
                        <a:lnTo>
                          <a:pt x="3061713" y="1026218"/>
                        </a:lnTo>
                        <a:lnTo>
                          <a:pt x="2993977" y="1049052"/>
                        </a:lnTo>
                        <a:cubicBezTo>
                          <a:pt x="2960462" y="1177132"/>
                          <a:pt x="2782345" y="1166497"/>
                          <a:pt x="2730706" y="1166497"/>
                        </a:cubicBezTo>
                        <a:cubicBezTo>
                          <a:pt x="2048071" y="1166497"/>
                          <a:pt x="1524926" y="1219660"/>
                          <a:pt x="842291" y="1219660"/>
                        </a:cubicBezTo>
                        <a:cubicBezTo>
                          <a:pt x="391002" y="1219660"/>
                          <a:pt x="182460" y="1137928"/>
                          <a:pt x="89517" y="1076628"/>
                        </a:cubicBezTo>
                        <a:lnTo>
                          <a:pt x="52962" y="1048082"/>
                        </a:lnTo>
                        <a:lnTo>
                          <a:pt x="18574" y="1023624"/>
                        </a:lnTo>
                        <a:cubicBezTo>
                          <a:pt x="18574" y="1023624"/>
                          <a:pt x="-66126" y="671267"/>
                          <a:pt x="126214" y="627222"/>
                        </a:cubicBezTo>
                        <a:cubicBezTo>
                          <a:pt x="320318" y="581416"/>
                          <a:pt x="502071" y="662458"/>
                          <a:pt x="1013800" y="442235"/>
                        </a:cubicBezTo>
                        <a:cubicBezTo>
                          <a:pt x="1244961" y="341814"/>
                          <a:pt x="1546705" y="190300"/>
                          <a:pt x="1971970" y="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15C15FBA-90BD-4642-8FF3-08028992DFAE}"/>
                      </a:ext>
                    </a:extLst>
                  </p:cNvPr>
                  <p:cNvGrpSpPr/>
                  <p:nvPr/>
                </p:nvGrpSpPr>
                <p:grpSpPr>
                  <a:xfrm>
                    <a:off x="5831580" y="3966090"/>
                    <a:ext cx="573292" cy="343974"/>
                    <a:chOff x="3595190" y="212751"/>
                    <a:chExt cx="573292" cy="343974"/>
                  </a:xfrm>
                </p:grpSpPr>
                <p:sp>
                  <p:nvSpPr>
                    <p:cNvPr id="96" name="Freeform 372">
                      <a:extLst>
                        <a:ext uri="{FF2B5EF4-FFF2-40B4-BE49-F238E27FC236}">
                          <a16:creationId xmlns:a16="http://schemas.microsoft.com/office/drawing/2014/main" id="{D20471C6-5439-4BDC-AF2F-5CBCFF155B7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037443" y="212751"/>
                      <a:ext cx="131039" cy="141958"/>
                    </a:xfrm>
                    <a:custGeom>
                      <a:avLst/>
                      <a:gdLst>
                        <a:gd name="T0" fmla="*/ 27 w 72"/>
                        <a:gd name="T1" fmla="*/ 70 h 81"/>
                        <a:gd name="T2" fmla="*/ 56 w 72"/>
                        <a:gd name="T3" fmla="*/ 76 h 81"/>
                        <a:gd name="T4" fmla="*/ 67 w 72"/>
                        <a:gd name="T5" fmla="*/ 49 h 81"/>
                        <a:gd name="T6" fmla="*/ 44 w 72"/>
                        <a:gd name="T7" fmla="*/ 11 h 81"/>
                        <a:gd name="T8" fmla="*/ 15 w 72"/>
                        <a:gd name="T9" fmla="*/ 6 h 81"/>
                        <a:gd name="T10" fmla="*/ 5 w 72"/>
                        <a:gd name="T11" fmla="*/ 32 h 81"/>
                        <a:gd name="T12" fmla="*/ 27 w 72"/>
                        <a:gd name="T13" fmla="*/ 70 h 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2" h="81">
                          <a:moveTo>
                            <a:pt x="27" y="70"/>
                          </a:moveTo>
                          <a:cubicBezTo>
                            <a:pt x="33" y="79"/>
                            <a:pt x="46" y="81"/>
                            <a:pt x="56" y="76"/>
                          </a:cubicBezTo>
                          <a:cubicBezTo>
                            <a:pt x="67" y="70"/>
                            <a:pt x="72" y="58"/>
                            <a:pt x="67" y="49"/>
                          </a:cubicBezTo>
                          <a:lnTo>
                            <a:pt x="44" y="11"/>
                          </a:lnTo>
                          <a:cubicBezTo>
                            <a:pt x="39" y="2"/>
                            <a:pt x="26" y="0"/>
                            <a:pt x="15" y="6"/>
                          </a:cubicBezTo>
                          <a:cubicBezTo>
                            <a:pt x="4" y="12"/>
                            <a:pt x="0" y="23"/>
                            <a:pt x="5" y="32"/>
                          </a:cubicBezTo>
                          <a:lnTo>
                            <a:pt x="27" y="70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7" name="Freeform 373">
                      <a:extLst>
                        <a:ext uri="{FF2B5EF4-FFF2-40B4-BE49-F238E27FC236}">
                          <a16:creationId xmlns:a16="http://schemas.microsoft.com/office/drawing/2014/main" id="{CE743B35-B74D-450D-A5CA-1FFFD45E0CC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890027" y="278270"/>
                      <a:ext cx="131039" cy="141958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8 w 73"/>
                        <a:gd name="T5" fmla="*/ 49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6 w 73"/>
                        <a:gd name="T11" fmla="*/ 32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79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8" y="49"/>
                          </a:cubicBezTo>
                          <a:lnTo>
                            <a:pt x="45" y="11"/>
                          </a:lnTo>
                          <a:cubicBezTo>
                            <a:pt x="40" y="2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6" y="32"/>
                          </a:cubicBezTo>
                          <a:lnTo>
                            <a:pt x="28" y="71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8" name="Freeform 374">
                      <a:extLst>
                        <a:ext uri="{FF2B5EF4-FFF2-40B4-BE49-F238E27FC236}">
                          <a16:creationId xmlns:a16="http://schemas.microsoft.com/office/drawing/2014/main" id="{7810BF0A-B97F-4460-B8F3-C8724BF8B5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42606" y="343789"/>
                      <a:ext cx="125580" cy="147420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8 w 73"/>
                        <a:gd name="T5" fmla="*/ 49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6 w 73"/>
                        <a:gd name="T11" fmla="*/ 33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80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8" y="49"/>
                          </a:cubicBezTo>
                          <a:lnTo>
                            <a:pt x="45" y="11"/>
                          </a:lnTo>
                          <a:cubicBezTo>
                            <a:pt x="40" y="2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6" y="33"/>
                          </a:cubicBezTo>
                          <a:lnTo>
                            <a:pt x="28" y="71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9" name="Freeform 375">
                      <a:extLst>
                        <a:ext uri="{FF2B5EF4-FFF2-40B4-BE49-F238E27FC236}">
                          <a16:creationId xmlns:a16="http://schemas.microsoft.com/office/drawing/2014/main" id="{5F320D6E-A117-4CB4-9721-7E4D228E943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595190" y="414767"/>
                      <a:ext cx="125580" cy="141958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7 w 73"/>
                        <a:gd name="T5" fmla="*/ 50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5 w 73"/>
                        <a:gd name="T11" fmla="*/ 33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80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7" y="50"/>
                          </a:cubicBezTo>
                          <a:lnTo>
                            <a:pt x="45" y="11"/>
                          </a:lnTo>
                          <a:cubicBezTo>
                            <a:pt x="40" y="3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5" y="33"/>
                          </a:cubicBezTo>
                          <a:lnTo>
                            <a:pt x="28" y="71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94" name="Freeform 52">
                    <a:extLst>
                      <a:ext uri="{FF2B5EF4-FFF2-40B4-BE49-F238E27FC236}">
                        <a16:creationId xmlns:a16="http://schemas.microsoft.com/office/drawing/2014/main" id="{EA7AA1BD-0FAE-48CC-A1A3-9DD02D63AA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65751" y="4093308"/>
                    <a:ext cx="2155824" cy="414169"/>
                  </a:xfrm>
                  <a:custGeom>
                    <a:avLst/>
                    <a:gdLst>
                      <a:gd name="connsiteX0" fmla="*/ 1173981 w 2155824"/>
                      <a:gd name="connsiteY0" fmla="*/ 0 h 414169"/>
                      <a:gd name="connsiteX1" fmla="*/ 1198659 w 2155824"/>
                      <a:gd name="connsiteY1" fmla="*/ 26426 h 414169"/>
                      <a:gd name="connsiteX2" fmla="*/ 1128150 w 2155824"/>
                      <a:gd name="connsiteY2" fmla="*/ 56375 h 414169"/>
                      <a:gd name="connsiteX3" fmla="*/ 1685174 w 2155824"/>
                      <a:gd name="connsiteY3" fmla="*/ 322393 h 414169"/>
                      <a:gd name="connsiteX4" fmla="*/ 1727480 w 2155824"/>
                      <a:gd name="connsiteY4" fmla="*/ 320631 h 414169"/>
                      <a:gd name="connsiteX5" fmla="*/ 2115281 w 2155824"/>
                      <a:gd name="connsiteY5" fmla="*/ 192026 h 414169"/>
                      <a:gd name="connsiteX6" fmla="*/ 2147010 w 2155824"/>
                      <a:gd name="connsiteY6" fmla="*/ 163839 h 414169"/>
                      <a:gd name="connsiteX7" fmla="*/ 2155824 w 2155824"/>
                      <a:gd name="connsiteY7" fmla="*/ 206120 h 414169"/>
                      <a:gd name="connsiteX8" fmla="*/ 1729242 w 2155824"/>
                      <a:gd name="connsiteY8" fmla="*/ 355865 h 414169"/>
                      <a:gd name="connsiteX9" fmla="*/ 1685174 w 2155824"/>
                      <a:gd name="connsiteY9" fmla="*/ 357627 h 414169"/>
                      <a:gd name="connsiteX10" fmla="*/ 1094658 w 2155824"/>
                      <a:gd name="connsiteY10" fmla="*/ 70468 h 414169"/>
                      <a:gd name="connsiteX11" fmla="*/ 738586 w 2155824"/>
                      <a:gd name="connsiteY11" fmla="*/ 213167 h 414169"/>
                      <a:gd name="connsiteX12" fmla="*/ 132205 w 2155824"/>
                      <a:gd name="connsiteY12" fmla="*/ 406955 h 414169"/>
                      <a:gd name="connsiteX13" fmla="*/ 131113 w 2155824"/>
                      <a:gd name="connsiteY13" fmla="*/ 414169 h 414169"/>
                      <a:gd name="connsiteX14" fmla="*/ 94143 w 2155824"/>
                      <a:gd name="connsiteY14" fmla="*/ 414169 h 414169"/>
                      <a:gd name="connsiteX15" fmla="*/ 95188 w 2155824"/>
                      <a:gd name="connsiteY15" fmla="*/ 408717 h 414169"/>
                      <a:gd name="connsiteX16" fmla="*/ 54645 w 2155824"/>
                      <a:gd name="connsiteY16" fmla="*/ 401670 h 414169"/>
                      <a:gd name="connsiteX17" fmla="*/ 0 w 2155824"/>
                      <a:gd name="connsiteY17" fmla="*/ 369959 h 414169"/>
                      <a:gd name="connsiteX18" fmla="*/ 42306 w 2155824"/>
                      <a:gd name="connsiteY18" fmla="*/ 354104 h 414169"/>
                      <a:gd name="connsiteX19" fmla="*/ 72272 w 2155824"/>
                      <a:gd name="connsiteY19" fmla="*/ 369959 h 414169"/>
                      <a:gd name="connsiteX20" fmla="*/ 98713 w 2155824"/>
                      <a:gd name="connsiteY20" fmla="*/ 373482 h 414169"/>
                      <a:gd name="connsiteX21" fmla="*/ 1173981 w 2155824"/>
                      <a:gd name="connsiteY21" fmla="*/ 0 h 4141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155824" h="414169">
                        <a:moveTo>
                          <a:pt x="1173981" y="0"/>
                        </a:moveTo>
                        <a:cubicBezTo>
                          <a:pt x="1181032" y="8809"/>
                          <a:pt x="1189846" y="17617"/>
                          <a:pt x="1198659" y="26426"/>
                        </a:cubicBezTo>
                        <a:cubicBezTo>
                          <a:pt x="1177506" y="35234"/>
                          <a:pt x="1154591" y="45804"/>
                          <a:pt x="1128150" y="56375"/>
                        </a:cubicBezTo>
                        <a:cubicBezTo>
                          <a:pt x="1179269" y="118035"/>
                          <a:pt x="1369644" y="322393"/>
                          <a:pt x="1685174" y="322393"/>
                        </a:cubicBezTo>
                        <a:cubicBezTo>
                          <a:pt x="1699276" y="322393"/>
                          <a:pt x="1713378" y="322393"/>
                          <a:pt x="1727480" y="320631"/>
                        </a:cubicBezTo>
                        <a:cubicBezTo>
                          <a:pt x="1933720" y="308299"/>
                          <a:pt x="2051823" y="244878"/>
                          <a:pt x="2115281" y="192026"/>
                        </a:cubicBezTo>
                        <a:cubicBezTo>
                          <a:pt x="2127620" y="183218"/>
                          <a:pt x="2138197" y="172648"/>
                          <a:pt x="2147010" y="163839"/>
                        </a:cubicBezTo>
                        <a:cubicBezTo>
                          <a:pt x="2150536" y="177933"/>
                          <a:pt x="2154061" y="192026"/>
                          <a:pt x="2155824" y="206120"/>
                        </a:cubicBezTo>
                        <a:cubicBezTo>
                          <a:pt x="2083552" y="271303"/>
                          <a:pt x="1954872" y="343533"/>
                          <a:pt x="1729242" y="355865"/>
                        </a:cubicBezTo>
                        <a:cubicBezTo>
                          <a:pt x="1715140" y="357627"/>
                          <a:pt x="1699276" y="357627"/>
                          <a:pt x="1685174" y="357627"/>
                        </a:cubicBezTo>
                        <a:cubicBezTo>
                          <a:pt x="1341441" y="357627"/>
                          <a:pt x="1136964" y="126843"/>
                          <a:pt x="1094658" y="70468"/>
                        </a:cubicBezTo>
                        <a:cubicBezTo>
                          <a:pt x="992420" y="112749"/>
                          <a:pt x="867265" y="163839"/>
                          <a:pt x="738586" y="213167"/>
                        </a:cubicBezTo>
                        <a:cubicBezTo>
                          <a:pt x="386039" y="350580"/>
                          <a:pt x="216816" y="396385"/>
                          <a:pt x="132205" y="406955"/>
                        </a:cubicBezTo>
                        <a:lnTo>
                          <a:pt x="131113" y="414169"/>
                        </a:lnTo>
                        <a:lnTo>
                          <a:pt x="94143" y="414169"/>
                        </a:lnTo>
                        <a:lnTo>
                          <a:pt x="95188" y="408717"/>
                        </a:lnTo>
                        <a:cubicBezTo>
                          <a:pt x="75798" y="408717"/>
                          <a:pt x="63459" y="405193"/>
                          <a:pt x="54645" y="401670"/>
                        </a:cubicBezTo>
                        <a:cubicBezTo>
                          <a:pt x="35255" y="391100"/>
                          <a:pt x="17628" y="380529"/>
                          <a:pt x="0" y="369959"/>
                        </a:cubicBezTo>
                        <a:cubicBezTo>
                          <a:pt x="14102" y="364674"/>
                          <a:pt x="28204" y="359389"/>
                          <a:pt x="42306" y="354104"/>
                        </a:cubicBezTo>
                        <a:cubicBezTo>
                          <a:pt x="52882" y="359389"/>
                          <a:pt x="61696" y="364674"/>
                          <a:pt x="72272" y="369959"/>
                        </a:cubicBezTo>
                        <a:cubicBezTo>
                          <a:pt x="77560" y="373482"/>
                          <a:pt x="86374" y="373482"/>
                          <a:pt x="98713" y="373482"/>
                        </a:cubicBezTo>
                        <a:cubicBezTo>
                          <a:pt x="239732" y="373482"/>
                          <a:pt x="777366" y="167362"/>
                          <a:pt x="117398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Freeform 378">
                    <a:extLst>
                      <a:ext uri="{FF2B5EF4-FFF2-40B4-BE49-F238E27FC236}">
                        <a16:creationId xmlns:a16="http://schemas.microsoft.com/office/drawing/2014/main" id="{17725311-5A6E-47B3-8020-934D659FB4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83896" y="4432492"/>
                    <a:ext cx="884510" cy="627895"/>
                  </a:xfrm>
                  <a:custGeom>
                    <a:avLst/>
                    <a:gdLst>
                      <a:gd name="T0" fmla="*/ 0 w 501"/>
                      <a:gd name="T1" fmla="*/ 356 h 356"/>
                      <a:gd name="T2" fmla="*/ 498 w 501"/>
                      <a:gd name="T3" fmla="*/ 0 h 356"/>
                      <a:gd name="T4" fmla="*/ 501 w 501"/>
                      <a:gd name="T5" fmla="*/ 19 h 356"/>
                      <a:gd name="T6" fmla="*/ 374 w 501"/>
                      <a:gd name="T7" fmla="*/ 67 h 356"/>
                      <a:gd name="T8" fmla="*/ 29 w 501"/>
                      <a:gd name="T9" fmla="*/ 352 h 356"/>
                      <a:gd name="T10" fmla="*/ 0 w 501"/>
                      <a:gd name="T11" fmla="*/ 356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1" h="356">
                        <a:moveTo>
                          <a:pt x="0" y="356"/>
                        </a:moveTo>
                        <a:cubicBezTo>
                          <a:pt x="180" y="112"/>
                          <a:pt x="393" y="28"/>
                          <a:pt x="498" y="0"/>
                        </a:cubicBezTo>
                        <a:cubicBezTo>
                          <a:pt x="499" y="6"/>
                          <a:pt x="500" y="13"/>
                          <a:pt x="501" y="19"/>
                        </a:cubicBezTo>
                        <a:cubicBezTo>
                          <a:pt x="468" y="28"/>
                          <a:pt x="424" y="43"/>
                          <a:pt x="374" y="67"/>
                        </a:cubicBezTo>
                        <a:cubicBezTo>
                          <a:pt x="281" y="111"/>
                          <a:pt x="148" y="195"/>
                          <a:pt x="29" y="352"/>
                        </a:cubicBezTo>
                        <a:lnTo>
                          <a:pt x="0" y="356"/>
                        </a:ln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91" name="Freeform 95">
                  <a:extLst>
                    <a:ext uri="{FF2B5EF4-FFF2-40B4-BE49-F238E27FC236}">
                      <a16:creationId xmlns:a16="http://schemas.microsoft.com/office/drawing/2014/main" id="{DD2817F3-6875-469E-8F8B-3BEEEFD4C6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295621" flipH="1">
                  <a:off x="4589830" y="4170808"/>
                  <a:ext cx="2962247" cy="1422535"/>
                </a:xfrm>
                <a:custGeom>
                  <a:avLst/>
                  <a:gdLst>
                    <a:gd name="T0" fmla="*/ 523 w 3032"/>
                    <a:gd name="T1" fmla="*/ 0 h 1595"/>
                    <a:gd name="T2" fmla="*/ 513 w 3032"/>
                    <a:gd name="T3" fmla="*/ 482 h 1595"/>
                    <a:gd name="T4" fmla="*/ 1333 w 3032"/>
                    <a:gd name="T5" fmla="*/ 1036 h 1595"/>
                    <a:gd name="T6" fmla="*/ 2495 w 3032"/>
                    <a:gd name="T7" fmla="*/ 1533 h 1595"/>
                    <a:gd name="T8" fmla="*/ 2898 w 3032"/>
                    <a:gd name="T9" fmla="*/ 1133 h 1595"/>
                    <a:gd name="T10" fmla="*/ 2171 w 3032"/>
                    <a:gd name="T11" fmla="*/ 1230 h 1595"/>
                    <a:gd name="T12" fmla="*/ 1510 w 3032"/>
                    <a:gd name="T13" fmla="*/ 812 h 1595"/>
                    <a:gd name="T14" fmla="*/ 950 w 3032"/>
                    <a:gd name="T15" fmla="*/ 436 h 1595"/>
                    <a:gd name="T16" fmla="*/ 523 w 3032"/>
                    <a:gd name="T17" fmla="*/ 0 h 1595"/>
                    <a:gd name="connsiteX0" fmla="*/ 777 w 8619"/>
                    <a:gd name="connsiteY0" fmla="*/ 0 h 9641"/>
                    <a:gd name="connsiteX1" fmla="*/ 744 w 8619"/>
                    <a:gd name="connsiteY1" fmla="*/ 3022 h 9641"/>
                    <a:gd name="connsiteX2" fmla="*/ 3448 w 8619"/>
                    <a:gd name="connsiteY2" fmla="*/ 6495 h 9641"/>
                    <a:gd name="connsiteX3" fmla="*/ 7281 w 8619"/>
                    <a:gd name="connsiteY3" fmla="*/ 9611 h 9641"/>
                    <a:gd name="connsiteX4" fmla="*/ 8610 w 8619"/>
                    <a:gd name="connsiteY4" fmla="*/ 7103 h 9641"/>
                    <a:gd name="connsiteX5" fmla="*/ 6212 w 8619"/>
                    <a:gd name="connsiteY5" fmla="*/ 7712 h 9641"/>
                    <a:gd name="connsiteX6" fmla="*/ 4032 w 8619"/>
                    <a:gd name="connsiteY6" fmla="*/ 5091 h 9641"/>
                    <a:gd name="connsiteX7" fmla="*/ 2185 w 8619"/>
                    <a:gd name="connsiteY7" fmla="*/ 2734 h 9641"/>
                    <a:gd name="connsiteX8" fmla="*/ 777 w 8619"/>
                    <a:gd name="connsiteY8" fmla="*/ 0 h 9641"/>
                    <a:gd name="connsiteX0" fmla="*/ 901 w 10164"/>
                    <a:gd name="connsiteY0" fmla="*/ 0 h 9974"/>
                    <a:gd name="connsiteX1" fmla="*/ 863 w 10164"/>
                    <a:gd name="connsiteY1" fmla="*/ 3135 h 9974"/>
                    <a:gd name="connsiteX2" fmla="*/ 4000 w 10164"/>
                    <a:gd name="connsiteY2" fmla="*/ 6737 h 9974"/>
                    <a:gd name="connsiteX3" fmla="*/ 8448 w 10164"/>
                    <a:gd name="connsiteY3" fmla="*/ 9969 h 9974"/>
                    <a:gd name="connsiteX4" fmla="*/ 10164 w 10164"/>
                    <a:gd name="connsiteY4" fmla="*/ 7261 h 9974"/>
                    <a:gd name="connsiteX5" fmla="*/ 7207 w 10164"/>
                    <a:gd name="connsiteY5" fmla="*/ 7999 h 9974"/>
                    <a:gd name="connsiteX6" fmla="*/ 4678 w 10164"/>
                    <a:gd name="connsiteY6" fmla="*/ 5281 h 9974"/>
                    <a:gd name="connsiteX7" fmla="*/ 2535 w 10164"/>
                    <a:gd name="connsiteY7" fmla="*/ 2836 h 9974"/>
                    <a:gd name="connsiteX8" fmla="*/ 901 w 10164"/>
                    <a:gd name="connsiteY8" fmla="*/ 0 h 9974"/>
                    <a:gd name="connsiteX0" fmla="*/ 886 w 10000"/>
                    <a:gd name="connsiteY0" fmla="*/ 0 h 9995"/>
                    <a:gd name="connsiteX1" fmla="*/ 849 w 10000"/>
                    <a:gd name="connsiteY1" fmla="*/ 3143 h 9995"/>
                    <a:gd name="connsiteX2" fmla="*/ 3935 w 10000"/>
                    <a:gd name="connsiteY2" fmla="*/ 6755 h 9995"/>
                    <a:gd name="connsiteX3" fmla="*/ 8312 w 10000"/>
                    <a:gd name="connsiteY3" fmla="*/ 9995 h 9995"/>
                    <a:gd name="connsiteX4" fmla="*/ 10000 w 10000"/>
                    <a:gd name="connsiteY4" fmla="*/ 7280 h 9995"/>
                    <a:gd name="connsiteX5" fmla="*/ 7091 w 10000"/>
                    <a:gd name="connsiteY5" fmla="*/ 8020 h 9995"/>
                    <a:gd name="connsiteX6" fmla="*/ 4603 w 10000"/>
                    <a:gd name="connsiteY6" fmla="*/ 5295 h 9995"/>
                    <a:gd name="connsiteX7" fmla="*/ 2494 w 10000"/>
                    <a:gd name="connsiteY7" fmla="*/ 2843 h 9995"/>
                    <a:gd name="connsiteX8" fmla="*/ 886 w 10000"/>
                    <a:gd name="connsiteY8" fmla="*/ 0 h 9995"/>
                    <a:gd name="connsiteX0" fmla="*/ 52 w 9528"/>
                    <a:gd name="connsiteY0" fmla="*/ 0 h 10328"/>
                    <a:gd name="connsiteX1" fmla="*/ 377 w 9528"/>
                    <a:gd name="connsiteY1" fmla="*/ 3473 h 10328"/>
                    <a:gd name="connsiteX2" fmla="*/ 3463 w 9528"/>
                    <a:gd name="connsiteY2" fmla="*/ 7086 h 10328"/>
                    <a:gd name="connsiteX3" fmla="*/ 7840 w 9528"/>
                    <a:gd name="connsiteY3" fmla="*/ 10328 h 10328"/>
                    <a:gd name="connsiteX4" fmla="*/ 9528 w 9528"/>
                    <a:gd name="connsiteY4" fmla="*/ 7612 h 10328"/>
                    <a:gd name="connsiteX5" fmla="*/ 6619 w 9528"/>
                    <a:gd name="connsiteY5" fmla="*/ 8352 h 10328"/>
                    <a:gd name="connsiteX6" fmla="*/ 4131 w 9528"/>
                    <a:gd name="connsiteY6" fmla="*/ 5626 h 10328"/>
                    <a:gd name="connsiteX7" fmla="*/ 2022 w 9528"/>
                    <a:gd name="connsiteY7" fmla="*/ 3172 h 10328"/>
                    <a:gd name="connsiteX8" fmla="*/ 52 w 9528"/>
                    <a:gd name="connsiteY8" fmla="*/ 0 h 10328"/>
                    <a:gd name="connsiteX0" fmla="*/ 55 w 10000"/>
                    <a:gd name="connsiteY0" fmla="*/ 0 h 10000"/>
                    <a:gd name="connsiteX1" fmla="*/ 396 w 10000"/>
                    <a:gd name="connsiteY1" fmla="*/ 3363 h 10000"/>
                    <a:gd name="connsiteX2" fmla="*/ 3635 w 10000"/>
                    <a:gd name="connsiteY2" fmla="*/ 6861 h 10000"/>
                    <a:gd name="connsiteX3" fmla="*/ 8228 w 10000"/>
                    <a:gd name="connsiteY3" fmla="*/ 10000 h 10000"/>
                    <a:gd name="connsiteX4" fmla="*/ 10000 w 10000"/>
                    <a:gd name="connsiteY4" fmla="*/ 7370 h 10000"/>
                    <a:gd name="connsiteX5" fmla="*/ 6947 w 10000"/>
                    <a:gd name="connsiteY5" fmla="*/ 8087 h 10000"/>
                    <a:gd name="connsiteX6" fmla="*/ 4336 w 10000"/>
                    <a:gd name="connsiteY6" fmla="*/ 5447 h 10000"/>
                    <a:gd name="connsiteX7" fmla="*/ 2122 w 10000"/>
                    <a:gd name="connsiteY7" fmla="*/ 3071 h 10000"/>
                    <a:gd name="connsiteX8" fmla="*/ 55 w 10000"/>
                    <a:gd name="connsiteY8" fmla="*/ 0 h 10000"/>
                    <a:gd name="connsiteX0" fmla="*/ 316 w 10261"/>
                    <a:gd name="connsiteY0" fmla="*/ 0 h 10000"/>
                    <a:gd name="connsiteX1" fmla="*/ 248 w 10261"/>
                    <a:gd name="connsiteY1" fmla="*/ 2347 h 10000"/>
                    <a:gd name="connsiteX2" fmla="*/ 3896 w 10261"/>
                    <a:gd name="connsiteY2" fmla="*/ 6861 h 10000"/>
                    <a:gd name="connsiteX3" fmla="*/ 8489 w 10261"/>
                    <a:gd name="connsiteY3" fmla="*/ 10000 h 10000"/>
                    <a:gd name="connsiteX4" fmla="*/ 10261 w 10261"/>
                    <a:gd name="connsiteY4" fmla="*/ 7370 h 10000"/>
                    <a:gd name="connsiteX5" fmla="*/ 7208 w 10261"/>
                    <a:gd name="connsiteY5" fmla="*/ 8087 h 10000"/>
                    <a:gd name="connsiteX6" fmla="*/ 4597 w 10261"/>
                    <a:gd name="connsiteY6" fmla="*/ 5447 h 10000"/>
                    <a:gd name="connsiteX7" fmla="*/ 2383 w 10261"/>
                    <a:gd name="connsiteY7" fmla="*/ 3071 h 10000"/>
                    <a:gd name="connsiteX8" fmla="*/ 316 w 10261"/>
                    <a:gd name="connsiteY8" fmla="*/ 0 h 10000"/>
                    <a:gd name="connsiteX0" fmla="*/ 162 w 10349"/>
                    <a:gd name="connsiteY0" fmla="*/ 0 h 10202"/>
                    <a:gd name="connsiteX1" fmla="*/ 336 w 10349"/>
                    <a:gd name="connsiteY1" fmla="*/ 2549 h 10202"/>
                    <a:gd name="connsiteX2" fmla="*/ 3984 w 10349"/>
                    <a:gd name="connsiteY2" fmla="*/ 7063 h 10202"/>
                    <a:gd name="connsiteX3" fmla="*/ 8577 w 10349"/>
                    <a:gd name="connsiteY3" fmla="*/ 10202 h 10202"/>
                    <a:gd name="connsiteX4" fmla="*/ 10349 w 10349"/>
                    <a:gd name="connsiteY4" fmla="*/ 7572 h 10202"/>
                    <a:gd name="connsiteX5" fmla="*/ 7296 w 10349"/>
                    <a:gd name="connsiteY5" fmla="*/ 8289 h 10202"/>
                    <a:gd name="connsiteX6" fmla="*/ 4685 w 10349"/>
                    <a:gd name="connsiteY6" fmla="*/ 5649 h 10202"/>
                    <a:gd name="connsiteX7" fmla="*/ 2471 w 10349"/>
                    <a:gd name="connsiteY7" fmla="*/ 3273 h 10202"/>
                    <a:gd name="connsiteX8" fmla="*/ 162 w 10349"/>
                    <a:gd name="connsiteY8" fmla="*/ 0 h 10202"/>
                    <a:gd name="connsiteX0" fmla="*/ 162 w 10349"/>
                    <a:gd name="connsiteY0" fmla="*/ 0 h 10202"/>
                    <a:gd name="connsiteX1" fmla="*/ 336 w 10349"/>
                    <a:gd name="connsiteY1" fmla="*/ 2549 h 10202"/>
                    <a:gd name="connsiteX2" fmla="*/ 3984 w 10349"/>
                    <a:gd name="connsiteY2" fmla="*/ 7063 h 10202"/>
                    <a:gd name="connsiteX3" fmla="*/ 8577 w 10349"/>
                    <a:gd name="connsiteY3" fmla="*/ 10202 h 10202"/>
                    <a:gd name="connsiteX4" fmla="*/ 10349 w 10349"/>
                    <a:gd name="connsiteY4" fmla="*/ 7572 h 10202"/>
                    <a:gd name="connsiteX5" fmla="*/ 7296 w 10349"/>
                    <a:gd name="connsiteY5" fmla="*/ 8289 h 10202"/>
                    <a:gd name="connsiteX6" fmla="*/ 4685 w 10349"/>
                    <a:gd name="connsiteY6" fmla="*/ 5649 h 10202"/>
                    <a:gd name="connsiteX7" fmla="*/ 2471 w 10349"/>
                    <a:gd name="connsiteY7" fmla="*/ 3273 h 10202"/>
                    <a:gd name="connsiteX8" fmla="*/ 162 w 10349"/>
                    <a:gd name="connsiteY8" fmla="*/ 0 h 10202"/>
                    <a:gd name="connsiteX0" fmla="*/ 20 w 11495"/>
                    <a:gd name="connsiteY0" fmla="*/ 0 h 12289"/>
                    <a:gd name="connsiteX1" fmla="*/ 1482 w 11495"/>
                    <a:gd name="connsiteY1" fmla="*/ 4636 h 12289"/>
                    <a:gd name="connsiteX2" fmla="*/ 5130 w 11495"/>
                    <a:gd name="connsiteY2" fmla="*/ 9150 h 12289"/>
                    <a:gd name="connsiteX3" fmla="*/ 9723 w 11495"/>
                    <a:gd name="connsiteY3" fmla="*/ 12289 h 12289"/>
                    <a:gd name="connsiteX4" fmla="*/ 11495 w 11495"/>
                    <a:gd name="connsiteY4" fmla="*/ 9659 h 12289"/>
                    <a:gd name="connsiteX5" fmla="*/ 8442 w 11495"/>
                    <a:gd name="connsiteY5" fmla="*/ 10376 h 12289"/>
                    <a:gd name="connsiteX6" fmla="*/ 5831 w 11495"/>
                    <a:gd name="connsiteY6" fmla="*/ 7736 h 12289"/>
                    <a:gd name="connsiteX7" fmla="*/ 3617 w 11495"/>
                    <a:gd name="connsiteY7" fmla="*/ 5360 h 12289"/>
                    <a:gd name="connsiteX8" fmla="*/ 20 w 11495"/>
                    <a:gd name="connsiteY8" fmla="*/ 0 h 12289"/>
                    <a:gd name="connsiteX0" fmla="*/ 30 w 10524"/>
                    <a:gd name="connsiteY0" fmla="*/ 0 h 11976"/>
                    <a:gd name="connsiteX1" fmla="*/ 511 w 10524"/>
                    <a:gd name="connsiteY1" fmla="*/ 4323 h 11976"/>
                    <a:gd name="connsiteX2" fmla="*/ 4159 w 10524"/>
                    <a:gd name="connsiteY2" fmla="*/ 8837 h 11976"/>
                    <a:gd name="connsiteX3" fmla="*/ 8752 w 10524"/>
                    <a:gd name="connsiteY3" fmla="*/ 11976 h 11976"/>
                    <a:gd name="connsiteX4" fmla="*/ 10524 w 10524"/>
                    <a:gd name="connsiteY4" fmla="*/ 9346 h 11976"/>
                    <a:gd name="connsiteX5" fmla="*/ 7471 w 10524"/>
                    <a:gd name="connsiteY5" fmla="*/ 10063 h 11976"/>
                    <a:gd name="connsiteX6" fmla="*/ 4860 w 10524"/>
                    <a:gd name="connsiteY6" fmla="*/ 7423 h 11976"/>
                    <a:gd name="connsiteX7" fmla="*/ 2646 w 10524"/>
                    <a:gd name="connsiteY7" fmla="*/ 5047 h 11976"/>
                    <a:gd name="connsiteX8" fmla="*/ 30 w 10524"/>
                    <a:gd name="connsiteY8" fmla="*/ 0 h 11976"/>
                    <a:gd name="connsiteX0" fmla="*/ 501 w 10995"/>
                    <a:gd name="connsiteY0" fmla="*/ 0 h 11976"/>
                    <a:gd name="connsiteX1" fmla="*/ 982 w 10995"/>
                    <a:gd name="connsiteY1" fmla="*/ 4323 h 11976"/>
                    <a:gd name="connsiteX2" fmla="*/ 4630 w 10995"/>
                    <a:gd name="connsiteY2" fmla="*/ 8837 h 11976"/>
                    <a:gd name="connsiteX3" fmla="*/ 9223 w 10995"/>
                    <a:gd name="connsiteY3" fmla="*/ 11976 h 11976"/>
                    <a:gd name="connsiteX4" fmla="*/ 10995 w 10995"/>
                    <a:gd name="connsiteY4" fmla="*/ 9346 h 11976"/>
                    <a:gd name="connsiteX5" fmla="*/ 7942 w 10995"/>
                    <a:gd name="connsiteY5" fmla="*/ 10063 h 11976"/>
                    <a:gd name="connsiteX6" fmla="*/ 5331 w 10995"/>
                    <a:gd name="connsiteY6" fmla="*/ 7423 h 11976"/>
                    <a:gd name="connsiteX7" fmla="*/ 3117 w 10995"/>
                    <a:gd name="connsiteY7" fmla="*/ 5047 h 11976"/>
                    <a:gd name="connsiteX8" fmla="*/ 501 w 10995"/>
                    <a:gd name="connsiteY8" fmla="*/ 0 h 11976"/>
                    <a:gd name="connsiteX0" fmla="*/ 30 w 10524"/>
                    <a:gd name="connsiteY0" fmla="*/ 431 h 12407"/>
                    <a:gd name="connsiteX1" fmla="*/ 511 w 10524"/>
                    <a:gd name="connsiteY1" fmla="*/ 4754 h 12407"/>
                    <a:gd name="connsiteX2" fmla="*/ 4159 w 10524"/>
                    <a:gd name="connsiteY2" fmla="*/ 9268 h 12407"/>
                    <a:gd name="connsiteX3" fmla="*/ 8752 w 10524"/>
                    <a:gd name="connsiteY3" fmla="*/ 12407 h 12407"/>
                    <a:gd name="connsiteX4" fmla="*/ 10524 w 10524"/>
                    <a:gd name="connsiteY4" fmla="*/ 9777 h 12407"/>
                    <a:gd name="connsiteX5" fmla="*/ 7471 w 10524"/>
                    <a:gd name="connsiteY5" fmla="*/ 10494 h 12407"/>
                    <a:gd name="connsiteX6" fmla="*/ 4860 w 10524"/>
                    <a:gd name="connsiteY6" fmla="*/ 7854 h 12407"/>
                    <a:gd name="connsiteX7" fmla="*/ 2646 w 10524"/>
                    <a:gd name="connsiteY7" fmla="*/ 5478 h 12407"/>
                    <a:gd name="connsiteX8" fmla="*/ 30 w 10524"/>
                    <a:gd name="connsiteY8" fmla="*/ 431 h 12407"/>
                    <a:gd name="connsiteX0" fmla="*/ 0 w 10956"/>
                    <a:gd name="connsiteY0" fmla="*/ 460 h 11894"/>
                    <a:gd name="connsiteX1" fmla="*/ 943 w 10956"/>
                    <a:gd name="connsiteY1" fmla="*/ 4241 h 11894"/>
                    <a:gd name="connsiteX2" fmla="*/ 4591 w 10956"/>
                    <a:gd name="connsiteY2" fmla="*/ 8755 h 11894"/>
                    <a:gd name="connsiteX3" fmla="*/ 9184 w 10956"/>
                    <a:gd name="connsiteY3" fmla="*/ 11894 h 11894"/>
                    <a:gd name="connsiteX4" fmla="*/ 10956 w 10956"/>
                    <a:gd name="connsiteY4" fmla="*/ 9264 h 11894"/>
                    <a:gd name="connsiteX5" fmla="*/ 7903 w 10956"/>
                    <a:gd name="connsiteY5" fmla="*/ 9981 h 11894"/>
                    <a:gd name="connsiteX6" fmla="*/ 5292 w 10956"/>
                    <a:gd name="connsiteY6" fmla="*/ 7341 h 11894"/>
                    <a:gd name="connsiteX7" fmla="*/ 3078 w 10956"/>
                    <a:gd name="connsiteY7" fmla="*/ 4965 h 11894"/>
                    <a:gd name="connsiteX8" fmla="*/ 0 w 10956"/>
                    <a:gd name="connsiteY8" fmla="*/ 460 h 11894"/>
                    <a:gd name="connsiteX0" fmla="*/ 0 w 10956"/>
                    <a:gd name="connsiteY0" fmla="*/ 0 h 11434"/>
                    <a:gd name="connsiteX1" fmla="*/ 943 w 10956"/>
                    <a:gd name="connsiteY1" fmla="*/ 3781 h 11434"/>
                    <a:gd name="connsiteX2" fmla="*/ 4591 w 10956"/>
                    <a:gd name="connsiteY2" fmla="*/ 8295 h 11434"/>
                    <a:gd name="connsiteX3" fmla="*/ 9184 w 10956"/>
                    <a:gd name="connsiteY3" fmla="*/ 11434 h 11434"/>
                    <a:gd name="connsiteX4" fmla="*/ 10956 w 10956"/>
                    <a:gd name="connsiteY4" fmla="*/ 8804 h 11434"/>
                    <a:gd name="connsiteX5" fmla="*/ 7903 w 10956"/>
                    <a:gd name="connsiteY5" fmla="*/ 9521 h 11434"/>
                    <a:gd name="connsiteX6" fmla="*/ 5292 w 10956"/>
                    <a:gd name="connsiteY6" fmla="*/ 6881 h 11434"/>
                    <a:gd name="connsiteX7" fmla="*/ 3078 w 10956"/>
                    <a:gd name="connsiteY7" fmla="*/ 4505 h 11434"/>
                    <a:gd name="connsiteX8" fmla="*/ 0 w 10956"/>
                    <a:gd name="connsiteY8" fmla="*/ 0 h 11434"/>
                    <a:gd name="connsiteX0" fmla="*/ 144 w 10366"/>
                    <a:gd name="connsiteY0" fmla="*/ 0 h 10231"/>
                    <a:gd name="connsiteX1" fmla="*/ 353 w 10366"/>
                    <a:gd name="connsiteY1" fmla="*/ 2578 h 10231"/>
                    <a:gd name="connsiteX2" fmla="*/ 4001 w 10366"/>
                    <a:gd name="connsiteY2" fmla="*/ 7092 h 10231"/>
                    <a:gd name="connsiteX3" fmla="*/ 8594 w 10366"/>
                    <a:gd name="connsiteY3" fmla="*/ 10231 h 10231"/>
                    <a:gd name="connsiteX4" fmla="*/ 10366 w 10366"/>
                    <a:gd name="connsiteY4" fmla="*/ 7601 h 10231"/>
                    <a:gd name="connsiteX5" fmla="*/ 7313 w 10366"/>
                    <a:gd name="connsiteY5" fmla="*/ 8318 h 10231"/>
                    <a:gd name="connsiteX6" fmla="*/ 4702 w 10366"/>
                    <a:gd name="connsiteY6" fmla="*/ 5678 h 10231"/>
                    <a:gd name="connsiteX7" fmla="*/ 2488 w 10366"/>
                    <a:gd name="connsiteY7" fmla="*/ 3302 h 10231"/>
                    <a:gd name="connsiteX8" fmla="*/ 144 w 10366"/>
                    <a:gd name="connsiteY8" fmla="*/ 0 h 10231"/>
                    <a:gd name="connsiteX0" fmla="*/ 264 w 10287"/>
                    <a:gd name="connsiteY0" fmla="*/ 0 h 10655"/>
                    <a:gd name="connsiteX1" fmla="*/ 274 w 10287"/>
                    <a:gd name="connsiteY1" fmla="*/ 3002 h 10655"/>
                    <a:gd name="connsiteX2" fmla="*/ 3922 w 10287"/>
                    <a:gd name="connsiteY2" fmla="*/ 7516 h 10655"/>
                    <a:gd name="connsiteX3" fmla="*/ 8515 w 10287"/>
                    <a:gd name="connsiteY3" fmla="*/ 10655 h 10655"/>
                    <a:gd name="connsiteX4" fmla="*/ 10287 w 10287"/>
                    <a:gd name="connsiteY4" fmla="*/ 8025 h 10655"/>
                    <a:gd name="connsiteX5" fmla="*/ 7234 w 10287"/>
                    <a:gd name="connsiteY5" fmla="*/ 8742 h 10655"/>
                    <a:gd name="connsiteX6" fmla="*/ 4623 w 10287"/>
                    <a:gd name="connsiteY6" fmla="*/ 6102 h 10655"/>
                    <a:gd name="connsiteX7" fmla="*/ 2409 w 10287"/>
                    <a:gd name="connsiteY7" fmla="*/ 3726 h 10655"/>
                    <a:gd name="connsiteX8" fmla="*/ 264 w 10287"/>
                    <a:gd name="connsiteY8" fmla="*/ 0 h 10655"/>
                    <a:gd name="connsiteX0" fmla="*/ 264 w 10287"/>
                    <a:gd name="connsiteY0" fmla="*/ 0 h 10655"/>
                    <a:gd name="connsiteX1" fmla="*/ 274 w 10287"/>
                    <a:gd name="connsiteY1" fmla="*/ 3002 h 10655"/>
                    <a:gd name="connsiteX2" fmla="*/ 3922 w 10287"/>
                    <a:gd name="connsiteY2" fmla="*/ 7516 h 10655"/>
                    <a:gd name="connsiteX3" fmla="*/ 8515 w 10287"/>
                    <a:gd name="connsiteY3" fmla="*/ 10655 h 10655"/>
                    <a:gd name="connsiteX4" fmla="*/ 10287 w 10287"/>
                    <a:gd name="connsiteY4" fmla="*/ 8025 h 10655"/>
                    <a:gd name="connsiteX5" fmla="*/ 7234 w 10287"/>
                    <a:gd name="connsiteY5" fmla="*/ 8742 h 10655"/>
                    <a:gd name="connsiteX6" fmla="*/ 4623 w 10287"/>
                    <a:gd name="connsiteY6" fmla="*/ 6102 h 10655"/>
                    <a:gd name="connsiteX7" fmla="*/ 2409 w 10287"/>
                    <a:gd name="connsiteY7" fmla="*/ 3726 h 10655"/>
                    <a:gd name="connsiteX8" fmla="*/ 264 w 10287"/>
                    <a:gd name="connsiteY8" fmla="*/ 0 h 10655"/>
                    <a:gd name="connsiteX0" fmla="*/ 3 w 10026"/>
                    <a:gd name="connsiteY0" fmla="*/ 0 h 10655"/>
                    <a:gd name="connsiteX1" fmla="*/ 545 w 10026"/>
                    <a:gd name="connsiteY1" fmla="*/ 3362 h 10655"/>
                    <a:gd name="connsiteX2" fmla="*/ 3661 w 10026"/>
                    <a:gd name="connsiteY2" fmla="*/ 7516 h 10655"/>
                    <a:gd name="connsiteX3" fmla="*/ 8254 w 10026"/>
                    <a:gd name="connsiteY3" fmla="*/ 10655 h 10655"/>
                    <a:gd name="connsiteX4" fmla="*/ 10026 w 10026"/>
                    <a:gd name="connsiteY4" fmla="*/ 8025 h 10655"/>
                    <a:gd name="connsiteX5" fmla="*/ 6973 w 10026"/>
                    <a:gd name="connsiteY5" fmla="*/ 8742 h 10655"/>
                    <a:gd name="connsiteX6" fmla="*/ 4362 w 10026"/>
                    <a:gd name="connsiteY6" fmla="*/ 6102 h 10655"/>
                    <a:gd name="connsiteX7" fmla="*/ 2148 w 10026"/>
                    <a:gd name="connsiteY7" fmla="*/ 3726 h 10655"/>
                    <a:gd name="connsiteX8" fmla="*/ 3 w 10026"/>
                    <a:gd name="connsiteY8" fmla="*/ 0 h 10655"/>
                    <a:gd name="connsiteX0" fmla="*/ 233 w 10256"/>
                    <a:gd name="connsiteY0" fmla="*/ 0 h 10655"/>
                    <a:gd name="connsiteX1" fmla="*/ 284 w 10256"/>
                    <a:gd name="connsiteY1" fmla="*/ 2783 h 10655"/>
                    <a:gd name="connsiteX2" fmla="*/ 3891 w 10256"/>
                    <a:gd name="connsiteY2" fmla="*/ 7516 h 10655"/>
                    <a:gd name="connsiteX3" fmla="*/ 8484 w 10256"/>
                    <a:gd name="connsiteY3" fmla="*/ 10655 h 10655"/>
                    <a:gd name="connsiteX4" fmla="*/ 10256 w 10256"/>
                    <a:gd name="connsiteY4" fmla="*/ 8025 h 10655"/>
                    <a:gd name="connsiteX5" fmla="*/ 7203 w 10256"/>
                    <a:gd name="connsiteY5" fmla="*/ 8742 h 10655"/>
                    <a:gd name="connsiteX6" fmla="*/ 4592 w 10256"/>
                    <a:gd name="connsiteY6" fmla="*/ 6102 h 10655"/>
                    <a:gd name="connsiteX7" fmla="*/ 2378 w 10256"/>
                    <a:gd name="connsiteY7" fmla="*/ 3726 h 10655"/>
                    <a:gd name="connsiteX8" fmla="*/ 233 w 10256"/>
                    <a:gd name="connsiteY8" fmla="*/ 0 h 10655"/>
                    <a:gd name="connsiteX0" fmla="*/ 269 w 10292"/>
                    <a:gd name="connsiteY0" fmla="*/ 0 h 10657"/>
                    <a:gd name="connsiteX1" fmla="*/ 320 w 10292"/>
                    <a:gd name="connsiteY1" fmla="*/ 2783 h 10657"/>
                    <a:gd name="connsiteX2" fmla="*/ 4417 w 10292"/>
                    <a:gd name="connsiteY2" fmla="*/ 7672 h 10657"/>
                    <a:gd name="connsiteX3" fmla="*/ 8520 w 10292"/>
                    <a:gd name="connsiteY3" fmla="*/ 10655 h 10657"/>
                    <a:gd name="connsiteX4" fmla="*/ 10292 w 10292"/>
                    <a:gd name="connsiteY4" fmla="*/ 8025 h 10657"/>
                    <a:gd name="connsiteX5" fmla="*/ 7239 w 10292"/>
                    <a:gd name="connsiteY5" fmla="*/ 8742 h 10657"/>
                    <a:gd name="connsiteX6" fmla="*/ 4628 w 10292"/>
                    <a:gd name="connsiteY6" fmla="*/ 6102 h 10657"/>
                    <a:gd name="connsiteX7" fmla="*/ 2414 w 10292"/>
                    <a:gd name="connsiteY7" fmla="*/ 3726 h 10657"/>
                    <a:gd name="connsiteX8" fmla="*/ 269 w 10292"/>
                    <a:gd name="connsiteY8" fmla="*/ 0 h 10657"/>
                    <a:gd name="connsiteX0" fmla="*/ 269 w 10317"/>
                    <a:gd name="connsiteY0" fmla="*/ 0 h 10525"/>
                    <a:gd name="connsiteX1" fmla="*/ 320 w 10317"/>
                    <a:gd name="connsiteY1" fmla="*/ 2783 h 10525"/>
                    <a:gd name="connsiteX2" fmla="*/ 4417 w 10317"/>
                    <a:gd name="connsiteY2" fmla="*/ 7672 h 10525"/>
                    <a:gd name="connsiteX3" fmla="*/ 8465 w 10317"/>
                    <a:gd name="connsiteY3" fmla="*/ 10524 h 10525"/>
                    <a:gd name="connsiteX4" fmla="*/ 10292 w 10317"/>
                    <a:gd name="connsiteY4" fmla="*/ 8025 h 10525"/>
                    <a:gd name="connsiteX5" fmla="*/ 7239 w 10317"/>
                    <a:gd name="connsiteY5" fmla="*/ 8742 h 10525"/>
                    <a:gd name="connsiteX6" fmla="*/ 4628 w 10317"/>
                    <a:gd name="connsiteY6" fmla="*/ 6102 h 10525"/>
                    <a:gd name="connsiteX7" fmla="*/ 2414 w 10317"/>
                    <a:gd name="connsiteY7" fmla="*/ 3726 h 10525"/>
                    <a:gd name="connsiteX8" fmla="*/ 269 w 10317"/>
                    <a:gd name="connsiteY8" fmla="*/ 0 h 10525"/>
                    <a:gd name="connsiteX0" fmla="*/ 269 w 10364"/>
                    <a:gd name="connsiteY0" fmla="*/ 0 h 10288"/>
                    <a:gd name="connsiteX1" fmla="*/ 320 w 10364"/>
                    <a:gd name="connsiteY1" fmla="*/ 2783 h 10288"/>
                    <a:gd name="connsiteX2" fmla="*/ 4417 w 10364"/>
                    <a:gd name="connsiteY2" fmla="*/ 7672 h 10288"/>
                    <a:gd name="connsiteX3" fmla="*/ 8989 w 10364"/>
                    <a:gd name="connsiteY3" fmla="*/ 10287 h 10288"/>
                    <a:gd name="connsiteX4" fmla="*/ 10292 w 10364"/>
                    <a:gd name="connsiteY4" fmla="*/ 8025 h 10288"/>
                    <a:gd name="connsiteX5" fmla="*/ 7239 w 10364"/>
                    <a:gd name="connsiteY5" fmla="*/ 8742 h 10288"/>
                    <a:gd name="connsiteX6" fmla="*/ 4628 w 10364"/>
                    <a:gd name="connsiteY6" fmla="*/ 6102 h 10288"/>
                    <a:gd name="connsiteX7" fmla="*/ 2414 w 10364"/>
                    <a:gd name="connsiteY7" fmla="*/ 3726 h 10288"/>
                    <a:gd name="connsiteX8" fmla="*/ 269 w 10364"/>
                    <a:gd name="connsiteY8" fmla="*/ 0 h 10288"/>
                    <a:gd name="connsiteX0" fmla="*/ 269 w 10382"/>
                    <a:gd name="connsiteY0" fmla="*/ 0 h 10302"/>
                    <a:gd name="connsiteX1" fmla="*/ 320 w 10382"/>
                    <a:gd name="connsiteY1" fmla="*/ 2783 h 10302"/>
                    <a:gd name="connsiteX2" fmla="*/ 4417 w 10382"/>
                    <a:gd name="connsiteY2" fmla="*/ 7672 h 10302"/>
                    <a:gd name="connsiteX3" fmla="*/ 9106 w 10382"/>
                    <a:gd name="connsiteY3" fmla="*/ 10301 h 10302"/>
                    <a:gd name="connsiteX4" fmla="*/ 10292 w 10382"/>
                    <a:gd name="connsiteY4" fmla="*/ 8025 h 10302"/>
                    <a:gd name="connsiteX5" fmla="*/ 7239 w 10382"/>
                    <a:gd name="connsiteY5" fmla="*/ 8742 h 10302"/>
                    <a:gd name="connsiteX6" fmla="*/ 4628 w 10382"/>
                    <a:gd name="connsiteY6" fmla="*/ 6102 h 10302"/>
                    <a:gd name="connsiteX7" fmla="*/ 2414 w 10382"/>
                    <a:gd name="connsiteY7" fmla="*/ 3726 h 10302"/>
                    <a:gd name="connsiteX8" fmla="*/ 269 w 10382"/>
                    <a:gd name="connsiteY8" fmla="*/ 0 h 10302"/>
                    <a:gd name="connsiteX0" fmla="*/ 321 w 10358"/>
                    <a:gd name="connsiteY0" fmla="*/ 0 h 10492"/>
                    <a:gd name="connsiteX1" fmla="*/ 296 w 10358"/>
                    <a:gd name="connsiteY1" fmla="*/ 2973 h 10492"/>
                    <a:gd name="connsiteX2" fmla="*/ 4393 w 10358"/>
                    <a:gd name="connsiteY2" fmla="*/ 7862 h 10492"/>
                    <a:gd name="connsiteX3" fmla="*/ 9082 w 10358"/>
                    <a:gd name="connsiteY3" fmla="*/ 10491 h 10492"/>
                    <a:gd name="connsiteX4" fmla="*/ 10268 w 10358"/>
                    <a:gd name="connsiteY4" fmla="*/ 8215 h 10492"/>
                    <a:gd name="connsiteX5" fmla="*/ 7215 w 10358"/>
                    <a:gd name="connsiteY5" fmla="*/ 8932 h 10492"/>
                    <a:gd name="connsiteX6" fmla="*/ 4604 w 10358"/>
                    <a:gd name="connsiteY6" fmla="*/ 6292 h 10492"/>
                    <a:gd name="connsiteX7" fmla="*/ 2390 w 10358"/>
                    <a:gd name="connsiteY7" fmla="*/ 3916 h 10492"/>
                    <a:gd name="connsiteX8" fmla="*/ 321 w 10358"/>
                    <a:gd name="connsiteY8" fmla="*/ 0 h 10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58" h="10492">
                      <a:moveTo>
                        <a:pt x="321" y="0"/>
                      </a:moveTo>
                      <a:cubicBezTo>
                        <a:pt x="321" y="0"/>
                        <a:pt x="-383" y="1663"/>
                        <a:pt x="296" y="2973"/>
                      </a:cubicBezTo>
                      <a:cubicBezTo>
                        <a:pt x="975" y="4283"/>
                        <a:pt x="2929" y="6609"/>
                        <a:pt x="4393" y="7862"/>
                      </a:cubicBezTo>
                      <a:cubicBezTo>
                        <a:pt x="5857" y="9115"/>
                        <a:pt x="8103" y="10432"/>
                        <a:pt x="9082" y="10491"/>
                      </a:cubicBezTo>
                      <a:cubicBezTo>
                        <a:pt x="10061" y="10550"/>
                        <a:pt x="10579" y="8475"/>
                        <a:pt x="10268" y="8215"/>
                      </a:cubicBezTo>
                      <a:cubicBezTo>
                        <a:pt x="9957" y="7955"/>
                        <a:pt x="10270" y="11180"/>
                        <a:pt x="7215" y="8932"/>
                      </a:cubicBezTo>
                      <a:cubicBezTo>
                        <a:pt x="5567" y="7624"/>
                        <a:pt x="4658" y="6417"/>
                        <a:pt x="4604" y="6292"/>
                      </a:cubicBezTo>
                      <a:cubicBezTo>
                        <a:pt x="4544" y="6171"/>
                        <a:pt x="3104" y="4965"/>
                        <a:pt x="2390" y="3916"/>
                      </a:cubicBezTo>
                      <a:cubicBezTo>
                        <a:pt x="1676" y="2867"/>
                        <a:pt x="1632" y="2841"/>
                        <a:pt x="32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9" name="Freeform 64">
                <a:extLst>
                  <a:ext uri="{FF2B5EF4-FFF2-40B4-BE49-F238E27FC236}">
                    <a16:creationId xmlns:a16="http://schemas.microsoft.com/office/drawing/2014/main" id="{96227F1A-54AC-43BC-A7B9-F0B1784E19A2}"/>
                  </a:ext>
                </a:extLst>
              </p:cNvPr>
              <p:cNvSpPr/>
              <p:nvPr/>
            </p:nvSpPr>
            <p:spPr>
              <a:xfrm rot="-180000">
                <a:off x="7033778" y="3412343"/>
                <a:ext cx="74408" cy="247125"/>
              </a:xfrm>
              <a:custGeom>
                <a:avLst/>
                <a:gdLst>
                  <a:gd name="connsiteX0" fmla="*/ 283405 w 443458"/>
                  <a:gd name="connsiteY0" fmla="*/ 0 h 1472813"/>
                  <a:gd name="connsiteX1" fmla="*/ 443458 w 443458"/>
                  <a:gd name="connsiteY1" fmla="*/ 160053 h 1472813"/>
                  <a:gd name="connsiteX2" fmla="*/ 430880 w 443458"/>
                  <a:gd name="connsiteY2" fmla="*/ 222353 h 1472813"/>
                  <a:gd name="connsiteX3" fmla="*/ 426066 w 443458"/>
                  <a:gd name="connsiteY3" fmla="*/ 231223 h 1472813"/>
                  <a:gd name="connsiteX4" fmla="*/ 426804 w 443458"/>
                  <a:gd name="connsiteY4" fmla="*/ 231650 h 1472813"/>
                  <a:gd name="connsiteX5" fmla="*/ 375592 w 443458"/>
                  <a:gd name="connsiteY5" fmla="*/ 371571 h 1472813"/>
                  <a:gd name="connsiteX6" fmla="*/ 345886 w 443458"/>
                  <a:gd name="connsiteY6" fmla="*/ 481380 h 1472813"/>
                  <a:gd name="connsiteX7" fmla="*/ 327949 w 443458"/>
                  <a:gd name="connsiteY7" fmla="*/ 575039 h 1472813"/>
                  <a:gd name="connsiteX8" fmla="*/ 327949 w 443458"/>
                  <a:gd name="connsiteY8" fmla="*/ 1311175 h 1472813"/>
                  <a:gd name="connsiteX9" fmla="*/ 327949 w 443458"/>
                  <a:gd name="connsiteY9" fmla="*/ 1343505 h 1472813"/>
                  <a:gd name="connsiteX10" fmla="*/ 321422 w 443458"/>
                  <a:gd name="connsiteY10" fmla="*/ 1343505 h 1472813"/>
                  <a:gd name="connsiteX11" fmla="*/ 315247 w 443458"/>
                  <a:gd name="connsiteY11" fmla="*/ 1374092 h 1472813"/>
                  <a:gd name="connsiteX12" fmla="*/ 166311 w 443458"/>
                  <a:gd name="connsiteY12" fmla="*/ 1472813 h 1472813"/>
                  <a:gd name="connsiteX13" fmla="*/ 17375 w 443458"/>
                  <a:gd name="connsiteY13" fmla="*/ 1374092 h 1472813"/>
                  <a:gd name="connsiteX14" fmla="*/ 11200 w 443458"/>
                  <a:gd name="connsiteY14" fmla="*/ 1343505 h 1472813"/>
                  <a:gd name="connsiteX15" fmla="*/ 4676 w 443458"/>
                  <a:gd name="connsiteY15" fmla="*/ 1343505 h 1472813"/>
                  <a:gd name="connsiteX16" fmla="*/ 4676 w 443458"/>
                  <a:gd name="connsiteY16" fmla="*/ 1311190 h 1472813"/>
                  <a:gd name="connsiteX17" fmla="*/ 4673 w 443458"/>
                  <a:gd name="connsiteY17" fmla="*/ 1311175 h 1472813"/>
                  <a:gd name="connsiteX18" fmla="*/ 4676 w 443458"/>
                  <a:gd name="connsiteY18" fmla="*/ 1311160 h 1472813"/>
                  <a:gd name="connsiteX19" fmla="*/ 4676 w 443458"/>
                  <a:gd name="connsiteY19" fmla="*/ 604596 h 1472813"/>
                  <a:gd name="connsiteX20" fmla="*/ 0 w 443458"/>
                  <a:gd name="connsiteY20" fmla="*/ 604596 h 1472813"/>
                  <a:gd name="connsiteX21" fmla="*/ 4676 w 443458"/>
                  <a:gd name="connsiteY21" fmla="*/ 573958 h 1472813"/>
                  <a:gd name="connsiteX22" fmla="*/ 4676 w 443458"/>
                  <a:gd name="connsiteY22" fmla="*/ 549178 h 1472813"/>
                  <a:gd name="connsiteX23" fmla="*/ 8458 w 443458"/>
                  <a:gd name="connsiteY23" fmla="*/ 549178 h 1472813"/>
                  <a:gd name="connsiteX24" fmla="*/ 22994 w 443458"/>
                  <a:gd name="connsiteY24" fmla="*/ 453934 h 1472813"/>
                  <a:gd name="connsiteX25" fmla="*/ 131163 w 443458"/>
                  <a:gd name="connsiteY25" fmla="*/ 105472 h 1472813"/>
                  <a:gd name="connsiteX26" fmla="*/ 147938 w 443458"/>
                  <a:gd name="connsiteY26" fmla="*/ 70649 h 1472813"/>
                  <a:gd name="connsiteX27" fmla="*/ 149997 w 443458"/>
                  <a:gd name="connsiteY27" fmla="*/ 71837 h 1472813"/>
                  <a:gd name="connsiteX28" fmla="*/ 150687 w 443458"/>
                  <a:gd name="connsiteY28" fmla="*/ 70566 h 1472813"/>
                  <a:gd name="connsiteX29" fmla="*/ 283405 w 443458"/>
                  <a:gd name="connsiteY29" fmla="*/ 0 h 147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43458" h="1472813">
                    <a:moveTo>
                      <a:pt x="283405" y="0"/>
                    </a:moveTo>
                    <a:cubicBezTo>
                      <a:pt x="371800" y="0"/>
                      <a:pt x="443458" y="71658"/>
                      <a:pt x="443458" y="160053"/>
                    </a:cubicBezTo>
                    <a:cubicBezTo>
                      <a:pt x="443458" y="182152"/>
                      <a:pt x="438980" y="203204"/>
                      <a:pt x="430880" y="222353"/>
                    </a:cubicBezTo>
                    <a:lnTo>
                      <a:pt x="426066" y="231223"/>
                    </a:lnTo>
                    <a:lnTo>
                      <a:pt x="426804" y="231650"/>
                    </a:lnTo>
                    <a:lnTo>
                      <a:pt x="375592" y="371571"/>
                    </a:lnTo>
                    <a:cubicBezTo>
                      <a:pt x="364379" y="407622"/>
                      <a:pt x="354458" y="444244"/>
                      <a:pt x="345886" y="481380"/>
                    </a:cubicBezTo>
                    <a:lnTo>
                      <a:pt x="327949" y="575039"/>
                    </a:lnTo>
                    <a:lnTo>
                      <a:pt x="327949" y="1311175"/>
                    </a:lnTo>
                    <a:lnTo>
                      <a:pt x="327949" y="1343505"/>
                    </a:lnTo>
                    <a:lnTo>
                      <a:pt x="321422" y="1343505"/>
                    </a:lnTo>
                    <a:lnTo>
                      <a:pt x="315247" y="1374092"/>
                    </a:lnTo>
                    <a:cubicBezTo>
                      <a:pt x="290709" y="1432106"/>
                      <a:pt x="233264" y="1472813"/>
                      <a:pt x="166311" y="1472813"/>
                    </a:cubicBezTo>
                    <a:cubicBezTo>
                      <a:pt x="99359" y="1472813"/>
                      <a:pt x="41914" y="1432106"/>
                      <a:pt x="17375" y="1374092"/>
                    </a:cubicBezTo>
                    <a:lnTo>
                      <a:pt x="11200" y="1343505"/>
                    </a:lnTo>
                    <a:lnTo>
                      <a:pt x="4676" y="1343505"/>
                    </a:lnTo>
                    <a:lnTo>
                      <a:pt x="4676" y="1311190"/>
                    </a:lnTo>
                    <a:lnTo>
                      <a:pt x="4673" y="1311175"/>
                    </a:lnTo>
                    <a:lnTo>
                      <a:pt x="4676" y="1311160"/>
                    </a:lnTo>
                    <a:lnTo>
                      <a:pt x="4676" y="604596"/>
                    </a:lnTo>
                    <a:lnTo>
                      <a:pt x="0" y="604596"/>
                    </a:lnTo>
                    <a:lnTo>
                      <a:pt x="4676" y="573958"/>
                    </a:lnTo>
                    <a:lnTo>
                      <a:pt x="4676" y="549178"/>
                    </a:lnTo>
                    <a:lnTo>
                      <a:pt x="8458" y="549178"/>
                    </a:lnTo>
                    <a:lnTo>
                      <a:pt x="22994" y="453934"/>
                    </a:lnTo>
                    <a:cubicBezTo>
                      <a:pt x="47723" y="333088"/>
                      <a:pt x="84194" y="216519"/>
                      <a:pt x="131163" y="105472"/>
                    </a:cubicBezTo>
                    <a:lnTo>
                      <a:pt x="147938" y="70649"/>
                    </a:lnTo>
                    <a:lnTo>
                      <a:pt x="149997" y="71837"/>
                    </a:lnTo>
                    <a:lnTo>
                      <a:pt x="150687" y="70566"/>
                    </a:lnTo>
                    <a:cubicBezTo>
                      <a:pt x="179450" y="27992"/>
                      <a:pt x="228159" y="0"/>
                      <a:pt x="283405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7" name="Freeform 67">
              <a:extLst>
                <a:ext uri="{FF2B5EF4-FFF2-40B4-BE49-F238E27FC236}">
                  <a16:creationId xmlns:a16="http://schemas.microsoft.com/office/drawing/2014/main" id="{A47DD024-4D92-4F1C-814B-414B6C624756}"/>
                </a:ext>
              </a:extLst>
            </p:cNvPr>
            <p:cNvSpPr/>
            <p:nvPr/>
          </p:nvSpPr>
          <p:spPr>
            <a:xfrm>
              <a:off x="5270216" y="3919605"/>
              <a:ext cx="1193116" cy="171164"/>
            </a:xfrm>
            <a:custGeom>
              <a:avLst/>
              <a:gdLst>
                <a:gd name="connsiteX0" fmla="*/ 0 w 1876926"/>
                <a:gd name="connsiteY0" fmla="*/ 0 h 368968"/>
                <a:gd name="connsiteX1" fmla="*/ 561474 w 1876926"/>
                <a:gd name="connsiteY1" fmla="*/ 368968 h 368968"/>
                <a:gd name="connsiteX2" fmla="*/ 1876926 w 1876926"/>
                <a:gd name="connsiteY2" fmla="*/ 224589 h 368968"/>
                <a:gd name="connsiteX0" fmla="*/ 0 w 1717900"/>
                <a:gd name="connsiteY0" fmla="*/ 45755 h 144930"/>
                <a:gd name="connsiteX1" fmla="*/ 402448 w 1717900"/>
                <a:gd name="connsiteY1" fmla="*/ 144379 h 144930"/>
                <a:gd name="connsiteX2" fmla="*/ 1717900 w 1717900"/>
                <a:gd name="connsiteY2" fmla="*/ 0 h 144930"/>
                <a:gd name="connsiteX0" fmla="*/ 0 w 1137455"/>
                <a:gd name="connsiteY0" fmla="*/ 0 h 117967"/>
                <a:gd name="connsiteX1" fmla="*/ 402448 w 1137455"/>
                <a:gd name="connsiteY1" fmla="*/ 98624 h 117967"/>
                <a:gd name="connsiteX2" fmla="*/ 1137455 w 1137455"/>
                <a:gd name="connsiteY2" fmla="*/ 89417 h 117967"/>
                <a:gd name="connsiteX0" fmla="*/ 0 w 1137455"/>
                <a:gd name="connsiteY0" fmla="*/ 0 h 150755"/>
                <a:gd name="connsiteX1" fmla="*/ 386545 w 1137455"/>
                <a:gd name="connsiteY1" fmla="*/ 146332 h 150755"/>
                <a:gd name="connsiteX2" fmla="*/ 1137455 w 1137455"/>
                <a:gd name="connsiteY2" fmla="*/ 89417 h 150755"/>
                <a:gd name="connsiteX0" fmla="*/ 0 w 1105650"/>
                <a:gd name="connsiteY0" fmla="*/ 0 h 142297"/>
                <a:gd name="connsiteX1" fmla="*/ 354740 w 1105650"/>
                <a:gd name="connsiteY1" fmla="*/ 138380 h 142297"/>
                <a:gd name="connsiteX2" fmla="*/ 1105650 w 1105650"/>
                <a:gd name="connsiteY2" fmla="*/ 81465 h 142297"/>
                <a:gd name="connsiteX0" fmla="*/ 0 w 1034089"/>
                <a:gd name="connsiteY0" fmla="*/ 6000 h 56952"/>
                <a:gd name="connsiteX1" fmla="*/ 283179 w 1034089"/>
                <a:gd name="connsiteY1" fmla="*/ 56915 h 56952"/>
                <a:gd name="connsiteX2" fmla="*/ 1034089 w 1034089"/>
                <a:gd name="connsiteY2" fmla="*/ 0 h 56952"/>
                <a:gd name="connsiteX0" fmla="*/ 0 w 1216969"/>
                <a:gd name="connsiteY0" fmla="*/ 0 h 159218"/>
                <a:gd name="connsiteX1" fmla="*/ 466059 w 1216969"/>
                <a:gd name="connsiteY1" fmla="*/ 154282 h 159218"/>
                <a:gd name="connsiteX2" fmla="*/ 1216969 w 1216969"/>
                <a:gd name="connsiteY2" fmla="*/ 97367 h 159218"/>
                <a:gd name="connsiteX0" fmla="*/ 0 w 1216969"/>
                <a:gd name="connsiteY0" fmla="*/ 0 h 159218"/>
                <a:gd name="connsiteX1" fmla="*/ 466059 w 1216969"/>
                <a:gd name="connsiteY1" fmla="*/ 154282 h 159218"/>
                <a:gd name="connsiteX2" fmla="*/ 1216969 w 1216969"/>
                <a:gd name="connsiteY2" fmla="*/ 97367 h 159218"/>
                <a:gd name="connsiteX0" fmla="*/ 0 w 1216969"/>
                <a:gd name="connsiteY0" fmla="*/ 0 h 173798"/>
                <a:gd name="connsiteX1" fmla="*/ 593279 w 1216969"/>
                <a:gd name="connsiteY1" fmla="*/ 170184 h 173798"/>
                <a:gd name="connsiteX2" fmla="*/ 1216969 w 1216969"/>
                <a:gd name="connsiteY2" fmla="*/ 97367 h 173798"/>
                <a:gd name="connsiteX0" fmla="*/ 0 w 1216969"/>
                <a:gd name="connsiteY0" fmla="*/ 0 h 172760"/>
                <a:gd name="connsiteX1" fmla="*/ 593279 w 1216969"/>
                <a:gd name="connsiteY1" fmla="*/ 170184 h 172760"/>
                <a:gd name="connsiteX2" fmla="*/ 1216969 w 1216969"/>
                <a:gd name="connsiteY2" fmla="*/ 97367 h 172760"/>
                <a:gd name="connsiteX0" fmla="*/ 0 w 1216969"/>
                <a:gd name="connsiteY0" fmla="*/ 0 h 171087"/>
                <a:gd name="connsiteX1" fmla="*/ 593279 w 1216969"/>
                <a:gd name="connsiteY1" fmla="*/ 170184 h 171087"/>
                <a:gd name="connsiteX2" fmla="*/ 1216969 w 1216969"/>
                <a:gd name="connsiteY2" fmla="*/ 65562 h 171087"/>
                <a:gd name="connsiteX0" fmla="*/ 0 w 1216969"/>
                <a:gd name="connsiteY0" fmla="*/ 0 h 171854"/>
                <a:gd name="connsiteX1" fmla="*/ 593279 w 1216969"/>
                <a:gd name="connsiteY1" fmla="*/ 170184 h 171854"/>
                <a:gd name="connsiteX2" fmla="*/ 1216969 w 1216969"/>
                <a:gd name="connsiteY2" fmla="*/ 65562 h 171854"/>
                <a:gd name="connsiteX0" fmla="*/ 0 w 1216969"/>
                <a:gd name="connsiteY0" fmla="*/ 0 h 171230"/>
                <a:gd name="connsiteX1" fmla="*/ 593279 w 1216969"/>
                <a:gd name="connsiteY1" fmla="*/ 170184 h 171230"/>
                <a:gd name="connsiteX2" fmla="*/ 1216969 w 1216969"/>
                <a:gd name="connsiteY2" fmla="*/ 65562 h 171230"/>
                <a:gd name="connsiteX0" fmla="*/ 0 w 1216969"/>
                <a:gd name="connsiteY0" fmla="*/ 0 h 170770"/>
                <a:gd name="connsiteX1" fmla="*/ 593279 w 1216969"/>
                <a:gd name="connsiteY1" fmla="*/ 170184 h 170770"/>
                <a:gd name="connsiteX2" fmla="*/ 1216969 w 1216969"/>
                <a:gd name="connsiteY2" fmla="*/ 65562 h 170770"/>
                <a:gd name="connsiteX0" fmla="*/ 0 w 1216969"/>
                <a:gd name="connsiteY0" fmla="*/ 0 h 171164"/>
                <a:gd name="connsiteX1" fmla="*/ 593279 w 1216969"/>
                <a:gd name="connsiteY1" fmla="*/ 170184 h 171164"/>
                <a:gd name="connsiteX2" fmla="*/ 1216969 w 1216969"/>
                <a:gd name="connsiteY2" fmla="*/ 65562 h 171164"/>
                <a:gd name="connsiteX0" fmla="*/ 0 w 1216969"/>
                <a:gd name="connsiteY0" fmla="*/ 0 h 171164"/>
                <a:gd name="connsiteX1" fmla="*/ 593279 w 1216969"/>
                <a:gd name="connsiteY1" fmla="*/ 170184 h 171164"/>
                <a:gd name="connsiteX2" fmla="*/ 1216969 w 1216969"/>
                <a:gd name="connsiteY2" fmla="*/ 65562 h 171164"/>
                <a:gd name="connsiteX0" fmla="*/ 0 w 1216969"/>
                <a:gd name="connsiteY0" fmla="*/ 0 h 171164"/>
                <a:gd name="connsiteX1" fmla="*/ 474010 w 1216969"/>
                <a:gd name="connsiteY1" fmla="*/ 170184 h 171164"/>
                <a:gd name="connsiteX2" fmla="*/ 1216969 w 1216969"/>
                <a:gd name="connsiteY2" fmla="*/ 65562 h 171164"/>
                <a:gd name="connsiteX0" fmla="*/ 0 w 1193116"/>
                <a:gd name="connsiteY0" fmla="*/ 0 h 171164"/>
                <a:gd name="connsiteX1" fmla="*/ 450157 w 1193116"/>
                <a:gd name="connsiteY1" fmla="*/ 170184 h 171164"/>
                <a:gd name="connsiteX2" fmla="*/ 1193116 w 1193116"/>
                <a:gd name="connsiteY2" fmla="*/ 65562 h 171164"/>
                <a:gd name="connsiteX0" fmla="*/ 0 w 1193116"/>
                <a:gd name="connsiteY0" fmla="*/ 0 h 171164"/>
                <a:gd name="connsiteX1" fmla="*/ 450157 w 1193116"/>
                <a:gd name="connsiteY1" fmla="*/ 170184 h 171164"/>
                <a:gd name="connsiteX2" fmla="*/ 1193116 w 1193116"/>
                <a:gd name="connsiteY2" fmla="*/ 65562 h 17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3116" h="171164">
                  <a:moveTo>
                    <a:pt x="0" y="0"/>
                  </a:moveTo>
                  <a:cubicBezTo>
                    <a:pt x="150052" y="175998"/>
                    <a:pt x="251304" y="159257"/>
                    <a:pt x="450157" y="170184"/>
                  </a:cubicBezTo>
                  <a:cubicBezTo>
                    <a:pt x="649010" y="181111"/>
                    <a:pt x="1048831" y="97786"/>
                    <a:pt x="1193116" y="65562"/>
                  </a:cubicBezTo>
                </a:path>
              </a:pathLst>
            </a:cu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FBA473D-E492-4329-A400-BC5333B9FFD9}"/>
              </a:ext>
            </a:extLst>
          </p:cNvPr>
          <p:cNvGrpSpPr/>
          <p:nvPr/>
        </p:nvGrpSpPr>
        <p:grpSpPr>
          <a:xfrm rot="21184161">
            <a:off x="3604964" y="1342870"/>
            <a:ext cx="818843" cy="750613"/>
            <a:chOff x="8659224" y="246137"/>
            <a:chExt cx="3000375" cy="2750368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196ADB9-7E2B-4987-9E76-C9926BA9BEC4}"/>
                </a:ext>
              </a:extLst>
            </p:cNvPr>
            <p:cNvSpPr/>
            <p:nvPr/>
          </p:nvSpPr>
          <p:spPr>
            <a:xfrm>
              <a:off x="8810262" y="2510730"/>
              <a:ext cx="2686050" cy="485775"/>
            </a:xfrm>
            <a:custGeom>
              <a:avLst/>
              <a:gdLst>
                <a:gd name="connsiteX0" fmla="*/ 3906 w 2686050"/>
                <a:gd name="connsiteY0" fmla="*/ 45427 h 485775"/>
                <a:gd name="connsiteX1" fmla="*/ 587788 w 2686050"/>
                <a:gd name="connsiteY1" fmla="*/ 89242 h 485775"/>
                <a:gd name="connsiteX2" fmla="*/ 1008793 w 2686050"/>
                <a:gd name="connsiteY2" fmla="*/ 24472 h 485775"/>
                <a:gd name="connsiteX3" fmla="*/ 1840326 w 2686050"/>
                <a:gd name="connsiteY3" fmla="*/ 22567 h 485775"/>
                <a:gd name="connsiteX4" fmla="*/ 2543271 w 2686050"/>
                <a:gd name="connsiteY4" fmla="*/ 80670 h 485775"/>
                <a:gd name="connsiteX5" fmla="*/ 2690908 w 2686050"/>
                <a:gd name="connsiteY5" fmla="*/ 44475 h 485775"/>
                <a:gd name="connsiteX6" fmla="*/ 2676621 w 2686050"/>
                <a:gd name="connsiteY6" fmla="*/ 385470 h 485775"/>
                <a:gd name="connsiteX7" fmla="*/ 2589943 w 2686050"/>
                <a:gd name="connsiteY7" fmla="*/ 483577 h 485775"/>
                <a:gd name="connsiteX8" fmla="*/ 2431828 w 2686050"/>
                <a:gd name="connsiteY8" fmla="*/ 495007 h 485775"/>
                <a:gd name="connsiteX9" fmla="*/ 254413 w 2686050"/>
                <a:gd name="connsiteY9" fmla="*/ 495007 h 485775"/>
                <a:gd name="connsiteX10" fmla="*/ 115348 w 2686050"/>
                <a:gd name="connsiteY10" fmla="*/ 483577 h 485775"/>
                <a:gd name="connsiteX11" fmla="*/ 11526 w 2686050"/>
                <a:gd name="connsiteY11" fmla="*/ 377850 h 485775"/>
                <a:gd name="connsiteX12" fmla="*/ 3906 w 2686050"/>
                <a:gd name="connsiteY12" fmla="*/ 45427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6050" h="485775">
                  <a:moveTo>
                    <a:pt x="3906" y="45427"/>
                  </a:moveTo>
                  <a:cubicBezTo>
                    <a:pt x="202978" y="87337"/>
                    <a:pt x="385858" y="98767"/>
                    <a:pt x="587788" y="89242"/>
                  </a:cubicBezTo>
                  <a:cubicBezTo>
                    <a:pt x="738283" y="82575"/>
                    <a:pt x="859251" y="37807"/>
                    <a:pt x="1008793" y="24472"/>
                  </a:cubicBezTo>
                  <a:cubicBezTo>
                    <a:pt x="1285018" y="-1245"/>
                    <a:pt x="1562196" y="-13628"/>
                    <a:pt x="1840326" y="22567"/>
                  </a:cubicBezTo>
                  <a:cubicBezTo>
                    <a:pt x="2083213" y="54952"/>
                    <a:pt x="2298478" y="91147"/>
                    <a:pt x="2543271" y="80670"/>
                  </a:cubicBezTo>
                  <a:cubicBezTo>
                    <a:pt x="2600421" y="77812"/>
                    <a:pt x="2638521" y="70192"/>
                    <a:pt x="2690908" y="44475"/>
                  </a:cubicBezTo>
                  <a:cubicBezTo>
                    <a:pt x="2695671" y="139725"/>
                    <a:pt x="2697576" y="292125"/>
                    <a:pt x="2676621" y="385470"/>
                  </a:cubicBezTo>
                  <a:cubicBezTo>
                    <a:pt x="2660428" y="455955"/>
                    <a:pt x="2662333" y="470243"/>
                    <a:pt x="2589943" y="483577"/>
                  </a:cubicBezTo>
                  <a:cubicBezTo>
                    <a:pt x="2537556" y="493102"/>
                    <a:pt x="2485168" y="495007"/>
                    <a:pt x="2431828" y="495007"/>
                  </a:cubicBezTo>
                  <a:cubicBezTo>
                    <a:pt x="1686973" y="495007"/>
                    <a:pt x="999268" y="495007"/>
                    <a:pt x="254413" y="495007"/>
                  </a:cubicBezTo>
                  <a:cubicBezTo>
                    <a:pt x="202026" y="495007"/>
                    <a:pt x="167736" y="495007"/>
                    <a:pt x="115348" y="483577"/>
                  </a:cubicBezTo>
                  <a:cubicBezTo>
                    <a:pt x="42958" y="467385"/>
                    <a:pt x="23908" y="450240"/>
                    <a:pt x="11526" y="377850"/>
                  </a:cubicBezTo>
                  <a:cubicBezTo>
                    <a:pt x="-2762" y="287362"/>
                    <a:pt x="-1809" y="137820"/>
                    <a:pt x="3906" y="4542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9F2B7DF-54E1-41D3-8069-F79C483B5AE8}"/>
                </a:ext>
              </a:extLst>
            </p:cNvPr>
            <p:cNvSpPr/>
            <p:nvPr/>
          </p:nvSpPr>
          <p:spPr>
            <a:xfrm>
              <a:off x="8659224" y="246137"/>
              <a:ext cx="3000375" cy="2371725"/>
            </a:xfrm>
            <a:custGeom>
              <a:avLst/>
              <a:gdLst>
                <a:gd name="connsiteX0" fmla="*/ 2877189 w 3000375"/>
                <a:gd name="connsiteY0" fmla="*/ 1405145 h 2371725"/>
                <a:gd name="connsiteX1" fmla="*/ 2592392 w 3000375"/>
                <a:gd name="connsiteY1" fmla="*/ 839360 h 2371725"/>
                <a:gd name="connsiteX2" fmla="*/ 2548577 w 3000375"/>
                <a:gd name="connsiteY2" fmla="*/ 294530 h 2371725"/>
                <a:gd name="connsiteX3" fmla="*/ 2434277 w 3000375"/>
                <a:gd name="connsiteY3" fmla="*/ 102125 h 2371725"/>
                <a:gd name="connsiteX4" fmla="*/ 2269494 w 3000375"/>
                <a:gd name="connsiteY4" fmla="*/ 25925 h 2371725"/>
                <a:gd name="connsiteX5" fmla="*/ 2101854 w 3000375"/>
                <a:gd name="connsiteY5" fmla="*/ 24972 h 2371725"/>
                <a:gd name="connsiteX6" fmla="*/ 1883732 w 3000375"/>
                <a:gd name="connsiteY6" fmla="*/ 187850 h 2371725"/>
                <a:gd name="connsiteX7" fmla="*/ 1201742 w 3000375"/>
                <a:gd name="connsiteY7" fmla="*/ 225950 h 2371725"/>
                <a:gd name="connsiteX8" fmla="*/ 876939 w 3000375"/>
                <a:gd name="connsiteY8" fmla="*/ 18305 h 2371725"/>
                <a:gd name="connsiteX9" fmla="*/ 725492 w 3000375"/>
                <a:gd name="connsiteY9" fmla="*/ 25925 h 2371725"/>
                <a:gd name="connsiteX10" fmla="*/ 564519 w 3000375"/>
                <a:gd name="connsiteY10" fmla="*/ 119270 h 2371725"/>
                <a:gd name="connsiteX11" fmla="*/ 442599 w 3000375"/>
                <a:gd name="connsiteY11" fmla="*/ 307865 h 2371725"/>
                <a:gd name="connsiteX12" fmla="*/ 420692 w 3000375"/>
                <a:gd name="connsiteY12" fmla="*/ 859363 h 2371725"/>
                <a:gd name="connsiteX13" fmla="*/ 21594 w 3000375"/>
                <a:gd name="connsiteY13" fmla="*/ 1550877 h 2371725"/>
                <a:gd name="connsiteX14" fmla="*/ 1592 w 3000375"/>
                <a:gd name="connsiteY14" fmla="*/ 1639460 h 2371725"/>
                <a:gd name="connsiteX15" fmla="*/ 63504 w 3000375"/>
                <a:gd name="connsiteY15" fmla="*/ 1989027 h 2371725"/>
                <a:gd name="connsiteX16" fmla="*/ 154944 w 3000375"/>
                <a:gd name="connsiteY16" fmla="*/ 2311925 h 2371725"/>
                <a:gd name="connsiteX17" fmla="*/ 206379 w 3000375"/>
                <a:gd name="connsiteY17" fmla="*/ 2338595 h 2371725"/>
                <a:gd name="connsiteX18" fmla="*/ 502607 w 3000375"/>
                <a:gd name="connsiteY18" fmla="*/ 2374790 h 2371725"/>
                <a:gd name="connsiteX19" fmla="*/ 1035054 w 3000375"/>
                <a:gd name="connsiteY19" fmla="*/ 2345263 h 2371725"/>
                <a:gd name="connsiteX20" fmla="*/ 1843727 w 3000375"/>
                <a:gd name="connsiteY20" fmla="*/ 2312878 h 2371725"/>
                <a:gd name="connsiteX21" fmla="*/ 2407607 w 3000375"/>
                <a:gd name="connsiteY21" fmla="*/ 2363360 h 2371725"/>
                <a:gd name="connsiteX22" fmla="*/ 2762889 w 3000375"/>
                <a:gd name="connsiteY22" fmla="*/ 2354788 h 2371725"/>
                <a:gd name="connsiteX23" fmla="*/ 2844804 w 3000375"/>
                <a:gd name="connsiteY23" fmla="*/ 2312878 h 2371725"/>
                <a:gd name="connsiteX24" fmla="*/ 2855282 w 3000375"/>
                <a:gd name="connsiteY24" fmla="*/ 2264300 h 2371725"/>
                <a:gd name="connsiteX25" fmla="*/ 2983869 w 3000375"/>
                <a:gd name="connsiteY25" fmla="*/ 1748045 h 2371725"/>
                <a:gd name="connsiteX26" fmla="*/ 3005777 w 3000375"/>
                <a:gd name="connsiteY26" fmla="*/ 1537543 h 2371725"/>
                <a:gd name="connsiteX27" fmla="*/ 2877189 w 3000375"/>
                <a:gd name="connsiteY27" fmla="*/ 1405145 h 2371725"/>
                <a:gd name="connsiteX28" fmla="*/ 1241747 w 3000375"/>
                <a:gd name="connsiteY28" fmla="*/ 1214645 h 2371725"/>
                <a:gd name="connsiteX29" fmla="*/ 1175072 w 3000375"/>
                <a:gd name="connsiteY29" fmla="*/ 1261318 h 2371725"/>
                <a:gd name="connsiteX30" fmla="*/ 784547 w 3000375"/>
                <a:gd name="connsiteY30" fmla="*/ 726013 h 2371725"/>
                <a:gd name="connsiteX31" fmla="*/ 741684 w 3000375"/>
                <a:gd name="connsiteY31" fmla="*/ 111650 h 2371725"/>
                <a:gd name="connsiteX32" fmla="*/ 1241747 w 3000375"/>
                <a:gd name="connsiteY32" fmla="*/ 805070 h 2371725"/>
                <a:gd name="connsiteX33" fmla="*/ 1241747 w 3000375"/>
                <a:gd name="connsiteY33" fmla="*/ 1214645 h 2371725"/>
                <a:gd name="connsiteX34" fmla="*/ 2114237 w 3000375"/>
                <a:gd name="connsiteY34" fmla="*/ 1021288 h 2371725"/>
                <a:gd name="connsiteX35" fmla="*/ 1803722 w 3000375"/>
                <a:gd name="connsiteY35" fmla="*/ 1267033 h 2371725"/>
                <a:gd name="connsiteX36" fmla="*/ 1758002 w 3000375"/>
                <a:gd name="connsiteY36" fmla="*/ 1235600 h 2371725"/>
                <a:gd name="connsiteX37" fmla="*/ 2057087 w 3000375"/>
                <a:gd name="connsiteY37" fmla="*/ 276433 h 2371725"/>
                <a:gd name="connsiteX38" fmla="*/ 2240919 w 3000375"/>
                <a:gd name="connsiteY38" fmla="*/ 132605 h 2371725"/>
                <a:gd name="connsiteX39" fmla="*/ 2279019 w 3000375"/>
                <a:gd name="connsiteY39" fmla="*/ 157370 h 2371725"/>
                <a:gd name="connsiteX40" fmla="*/ 2279019 w 3000375"/>
                <a:gd name="connsiteY40" fmla="*/ 317390 h 2371725"/>
                <a:gd name="connsiteX41" fmla="*/ 2114237 w 3000375"/>
                <a:gd name="connsiteY41" fmla="*/ 1021288 h 237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000375" h="2371725">
                  <a:moveTo>
                    <a:pt x="2877189" y="1405145"/>
                  </a:moveTo>
                  <a:cubicBezTo>
                    <a:pt x="2668592" y="1132730"/>
                    <a:pt x="2690499" y="1269890"/>
                    <a:pt x="2592392" y="839360"/>
                  </a:cubicBezTo>
                  <a:cubicBezTo>
                    <a:pt x="2552387" y="661243"/>
                    <a:pt x="2554292" y="486935"/>
                    <a:pt x="2548577" y="294530"/>
                  </a:cubicBezTo>
                  <a:cubicBezTo>
                    <a:pt x="2533337" y="226902"/>
                    <a:pt x="2499047" y="135462"/>
                    <a:pt x="2434277" y="102125"/>
                  </a:cubicBezTo>
                  <a:cubicBezTo>
                    <a:pt x="2378079" y="73550"/>
                    <a:pt x="2323787" y="59262"/>
                    <a:pt x="2269494" y="25925"/>
                  </a:cubicBezTo>
                  <a:cubicBezTo>
                    <a:pt x="2213297" y="-8365"/>
                    <a:pt x="2156147" y="-7413"/>
                    <a:pt x="2101854" y="24972"/>
                  </a:cubicBezTo>
                  <a:cubicBezTo>
                    <a:pt x="2049467" y="56405"/>
                    <a:pt x="1966599" y="141177"/>
                    <a:pt x="1883732" y="187850"/>
                  </a:cubicBezTo>
                  <a:cubicBezTo>
                    <a:pt x="1547499" y="343107"/>
                    <a:pt x="1382717" y="311675"/>
                    <a:pt x="1201742" y="225950"/>
                  </a:cubicBezTo>
                  <a:cubicBezTo>
                    <a:pt x="1085537" y="183087"/>
                    <a:pt x="981714" y="80217"/>
                    <a:pt x="876939" y="18305"/>
                  </a:cubicBezTo>
                  <a:cubicBezTo>
                    <a:pt x="828362" y="-10270"/>
                    <a:pt x="775022" y="-3603"/>
                    <a:pt x="725492" y="25925"/>
                  </a:cubicBezTo>
                  <a:cubicBezTo>
                    <a:pt x="672152" y="57357"/>
                    <a:pt x="619764" y="90695"/>
                    <a:pt x="564519" y="119270"/>
                  </a:cubicBezTo>
                  <a:cubicBezTo>
                    <a:pt x="493082" y="155465"/>
                    <a:pt x="457839" y="233570"/>
                    <a:pt x="442599" y="307865"/>
                  </a:cubicBezTo>
                  <a:cubicBezTo>
                    <a:pt x="458792" y="459312"/>
                    <a:pt x="436884" y="756493"/>
                    <a:pt x="420692" y="859363"/>
                  </a:cubicBezTo>
                  <a:cubicBezTo>
                    <a:pt x="315917" y="1289893"/>
                    <a:pt x="245432" y="1252745"/>
                    <a:pt x="21594" y="1550877"/>
                  </a:cubicBezTo>
                  <a:cubicBezTo>
                    <a:pt x="2544" y="1580405"/>
                    <a:pt x="-3171" y="1606123"/>
                    <a:pt x="1592" y="1639460"/>
                  </a:cubicBezTo>
                  <a:cubicBezTo>
                    <a:pt x="22547" y="1784240"/>
                    <a:pt x="41597" y="1844248"/>
                    <a:pt x="63504" y="1989027"/>
                  </a:cubicBezTo>
                  <a:cubicBezTo>
                    <a:pt x="81602" y="2107138"/>
                    <a:pt x="124464" y="2196673"/>
                    <a:pt x="154944" y="2311925"/>
                  </a:cubicBezTo>
                  <a:cubicBezTo>
                    <a:pt x="168279" y="2328118"/>
                    <a:pt x="186377" y="2334785"/>
                    <a:pt x="206379" y="2338595"/>
                  </a:cubicBezTo>
                  <a:cubicBezTo>
                    <a:pt x="310202" y="2359550"/>
                    <a:pt x="396879" y="2370028"/>
                    <a:pt x="502607" y="2374790"/>
                  </a:cubicBezTo>
                  <a:cubicBezTo>
                    <a:pt x="690249" y="2383363"/>
                    <a:pt x="848364" y="2370028"/>
                    <a:pt x="1035054" y="2345263"/>
                  </a:cubicBezTo>
                  <a:cubicBezTo>
                    <a:pt x="1303659" y="2309068"/>
                    <a:pt x="1573217" y="2291923"/>
                    <a:pt x="1843727" y="2312878"/>
                  </a:cubicBezTo>
                  <a:cubicBezTo>
                    <a:pt x="2032322" y="2327165"/>
                    <a:pt x="2219012" y="2355740"/>
                    <a:pt x="2407607" y="2363360"/>
                  </a:cubicBezTo>
                  <a:cubicBezTo>
                    <a:pt x="2541909" y="2369075"/>
                    <a:pt x="2628587" y="2375743"/>
                    <a:pt x="2762889" y="2354788"/>
                  </a:cubicBezTo>
                  <a:cubicBezTo>
                    <a:pt x="2794322" y="2350025"/>
                    <a:pt x="2825754" y="2344310"/>
                    <a:pt x="2844804" y="2312878"/>
                  </a:cubicBezTo>
                  <a:cubicBezTo>
                    <a:pt x="2848614" y="2296685"/>
                    <a:pt x="2852424" y="2280493"/>
                    <a:pt x="2855282" y="2264300"/>
                  </a:cubicBezTo>
                  <a:cubicBezTo>
                    <a:pt x="2897192" y="2055702"/>
                    <a:pt x="2948627" y="1957595"/>
                    <a:pt x="2983869" y="1748045"/>
                  </a:cubicBezTo>
                  <a:cubicBezTo>
                    <a:pt x="3001014" y="1648033"/>
                    <a:pt x="3001014" y="1648033"/>
                    <a:pt x="3005777" y="1537543"/>
                  </a:cubicBezTo>
                  <a:cubicBezTo>
                    <a:pt x="2993394" y="1524208"/>
                    <a:pt x="2883857" y="1418480"/>
                    <a:pt x="2877189" y="1405145"/>
                  </a:cubicBezTo>
                  <a:close/>
                  <a:moveTo>
                    <a:pt x="1241747" y="1214645"/>
                  </a:moveTo>
                  <a:cubicBezTo>
                    <a:pt x="1233174" y="1279415"/>
                    <a:pt x="1230317" y="1282273"/>
                    <a:pt x="1175072" y="1261318"/>
                  </a:cubicBezTo>
                  <a:cubicBezTo>
                    <a:pt x="964569" y="1183213"/>
                    <a:pt x="850269" y="962233"/>
                    <a:pt x="784547" y="726013"/>
                  </a:cubicBezTo>
                  <a:cubicBezTo>
                    <a:pt x="729302" y="527893"/>
                    <a:pt x="719777" y="325010"/>
                    <a:pt x="741684" y="111650"/>
                  </a:cubicBezTo>
                  <a:cubicBezTo>
                    <a:pt x="994097" y="265955"/>
                    <a:pt x="1178882" y="477410"/>
                    <a:pt x="1241747" y="805070"/>
                  </a:cubicBezTo>
                  <a:cubicBezTo>
                    <a:pt x="1265559" y="925085"/>
                    <a:pt x="1257939" y="1093678"/>
                    <a:pt x="1241747" y="1214645"/>
                  </a:cubicBezTo>
                  <a:close/>
                  <a:moveTo>
                    <a:pt x="2114237" y="1021288"/>
                  </a:moveTo>
                  <a:cubicBezTo>
                    <a:pt x="2037084" y="1147018"/>
                    <a:pt x="1930404" y="1224170"/>
                    <a:pt x="1803722" y="1267033"/>
                  </a:cubicBezTo>
                  <a:cubicBezTo>
                    <a:pt x="1773242" y="1277510"/>
                    <a:pt x="1763717" y="1271795"/>
                    <a:pt x="1758002" y="1235600"/>
                  </a:cubicBezTo>
                  <a:cubicBezTo>
                    <a:pt x="1706567" y="868888"/>
                    <a:pt x="1814199" y="518368"/>
                    <a:pt x="2057087" y="276433"/>
                  </a:cubicBezTo>
                  <a:cubicBezTo>
                    <a:pt x="2113284" y="220235"/>
                    <a:pt x="2176149" y="175467"/>
                    <a:pt x="2240919" y="132605"/>
                  </a:cubicBezTo>
                  <a:cubicBezTo>
                    <a:pt x="2271399" y="112602"/>
                    <a:pt x="2279019" y="124985"/>
                    <a:pt x="2279019" y="157370"/>
                  </a:cubicBezTo>
                  <a:cubicBezTo>
                    <a:pt x="2279972" y="210710"/>
                    <a:pt x="2279019" y="264050"/>
                    <a:pt x="2279019" y="317390"/>
                  </a:cubicBezTo>
                  <a:cubicBezTo>
                    <a:pt x="2283782" y="552658"/>
                    <a:pt x="2234252" y="824120"/>
                    <a:pt x="2114237" y="10212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5317700-7AC7-4721-92C7-084FDCBB5D3B}"/>
              </a:ext>
            </a:extLst>
          </p:cNvPr>
          <p:cNvGrpSpPr/>
          <p:nvPr/>
        </p:nvGrpSpPr>
        <p:grpSpPr>
          <a:xfrm rot="21184161">
            <a:off x="2800887" y="3031978"/>
            <a:ext cx="913871" cy="615042"/>
            <a:chOff x="8476983" y="4543072"/>
            <a:chExt cx="3348573" cy="2253615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99B781A-6D6E-46A4-B3F2-525D89EAA6D1}"/>
                </a:ext>
              </a:extLst>
            </p:cNvPr>
            <p:cNvSpPr/>
            <p:nvPr/>
          </p:nvSpPr>
          <p:spPr>
            <a:xfrm>
              <a:off x="8482281" y="4853587"/>
              <a:ext cx="3343275" cy="1943100"/>
            </a:xfrm>
            <a:custGeom>
              <a:avLst/>
              <a:gdLst>
                <a:gd name="connsiteX0" fmla="*/ 3248442 w 3343275"/>
                <a:gd name="connsiteY0" fmla="*/ 599123 h 1943100"/>
                <a:gd name="connsiteX1" fmla="*/ 3105567 w 3343275"/>
                <a:gd name="connsiteY1" fmla="*/ 0 h 1943100"/>
                <a:gd name="connsiteX2" fmla="*/ 2942690 w 3343275"/>
                <a:gd name="connsiteY2" fmla="*/ 46673 h 1943100"/>
                <a:gd name="connsiteX3" fmla="*/ 1317725 w 3343275"/>
                <a:gd name="connsiteY3" fmla="*/ 45720 h 1943100"/>
                <a:gd name="connsiteX4" fmla="*/ 467142 w 3343275"/>
                <a:gd name="connsiteY4" fmla="*/ 45720 h 1943100"/>
                <a:gd name="connsiteX5" fmla="*/ 241400 w 3343275"/>
                <a:gd name="connsiteY5" fmla="*/ 7620 h 1943100"/>
                <a:gd name="connsiteX6" fmla="*/ 229970 w 3343275"/>
                <a:gd name="connsiteY6" fmla="*/ 46673 h 1943100"/>
                <a:gd name="connsiteX7" fmla="*/ 81380 w 3343275"/>
                <a:gd name="connsiteY7" fmla="*/ 731520 h 1943100"/>
                <a:gd name="connsiteX8" fmla="*/ 3275 w 3343275"/>
                <a:gd name="connsiteY8" fmla="*/ 1764982 h 1943100"/>
                <a:gd name="connsiteX9" fmla="*/ 70902 w 3343275"/>
                <a:gd name="connsiteY9" fmla="*/ 1930718 h 1943100"/>
                <a:gd name="connsiteX10" fmla="*/ 173772 w 3343275"/>
                <a:gd name="connsiteY10" fmla="*/ 1948815 h 1943100"/>
                <a:gd name="connsiteX11" fmla="*/ 1432025 w 3343275"/>
                <a:gd name="connsiteY11" fmla="*/ 1948815 h 1943100"/>
                <a:gd name="connsiteX12" fmla="*/ 1505367 w 3343275"/>
                <a:gd name="connsiteY12" fmla="*/ 1930718 h 1943100"/>
                <a:gd name="connsiteX13" fmla="*/ 1560612 w 3343275"/>
                <a:gd name="connsiteY13" fmla="*/ 1834515 h 1943100"/>
                <a:gd name="connsiteX14" fmla="*/ 1620620 w 3343275"/>
                <a:gd name="connsiteY14" fmla="*/ 1643063 h 1943100"/>
                <a:gd name="connsiteX15" fmla="*/ 1660625 w 3343275"/>
                <a:gd name="connsiteY15" fmla="*/ 1542098 h 1943100"/>
                <a:gd name="connsiteX16" fmla="*/ 1712060 w 3343275"/>
                <a:gd name="connsiteY16" fmla="*/ 1640205 h 1943100"/>
                <a:gd name="connsiteX17" fmla="*/ 1783497 w 3343275"/>
                <a:gd name="connsiteY17" fmla="*/ 1812607 h 1943100"/>
                <a:gd name="connsiteX18" fmla="*/ 1844457 w 3343275"/>
                <a:gd name="connsiteY18" fmla="*/ 1931670 h 1943100"/>
                <a:gd name="connsiteX19" fmla="*/ 1927325 w 3343275"/>
                <a:gd name="connsiteY19" fmla="*/ 1948815 h 1943100"/>
                <a:gd name="connsiteX20" fmla="*/ 3172242 w 3343275"/>
                <a:gd name="connsiteY20" fmla="*/ 1948815 h 1943100"/>
                <a:gd name="connsiteX21" fmla="*/ 3250347 w 3343275"/>
                <a:gd name="connsiteY21" fmla="*/ 1930718 h 1943100"/>
                <a:gd name="connsiteX22" fmla="*/ 3324642 w 3343275"/>
                <a:gd name="connsiteY22" fmla="*/ 1856423 h 1943100"/>
                <a:gd name="connsiteX23" fmla="*/ 3351312 w 3343275"/>
                <a:gd name="connsiteY23" fmla="*/ 1660207 h 1943100"/>
                <a:gd name="connsiteX24" fmla="*/ 3248442 w 3343275"/>
                <a:gd name="connsiteY24" fmla="*/ 599123 h 194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43275" h="1943100">
                  <a:moveTo>
                    <a:pt x="3248442" y="599123"/>
                  </a:moveTo>
                  <a:cubicBezTo>
                    <a:pt x="3217962" y="398145"/>
                    <a:pt x="3156050" y="197168"/>
                    <a:pt x="3105567" y="0"/>
                  </a:cubicBezTo>
                  <a:cubicBezTo>
                    <a:pt x="3059847" y="46673"/>
                    <a:pt x="3002697" y="46673"/>
                    <a:pt x="2942690" y="46673"/>
                  </a:cubicBezTo>
                  <a:cubicBezTo>
                    <a:pt x="2842677" y="46673"/>
                    <a:pt x="1317725" y="45720"/>
                    <a:pt x="1317725" y="45720"/>
                  </a:cubicBezTo>
                  <a:cubicBezTo>
                    <a:pt x="1316772" y="45720"/>
                    <a:pt x="510005" y="45720"/>
                    <a:pt x="467142" y="45720"/>
                  </a:cubicBezTo>
                  <a:cubicBezTo>
                    <a:pt x="384275" y="45720"/>
                    <a:pt x="316647" y="59055"/>
                    <a:pt x="241400" y="7620"/>
                  </a:cubicBezTo>
                  <a:cubicBezTo>
                    <a:pt x="237590" y="20955"/>
                    <a:pt x="232827" y="33338"/>
                    <a:pt x="229970" y="46673"/>
                  </a:cubicBezTo>
                  <a:cubicBezTo>
                    <a:pt x="180440" y="273368"/>
                    <a:pt x="112812" y="501968"/>
                    <a:pt x="81380" y="731520"/>
                  </a:cubicBezTo>
                  <a:cubicBezTo>
                    <a:pt x="33755" y="1074420"/>
                    <a:pt x="-12918" y="1419225"/>
                    <a:pt x="3275" y="1764982"/>
                  </a:cubicBezTo>
                  <a:cubicBezTo>
                    <a:pt x="7085" y="1853565"/>
                    <a:pt x="8037" y="1865948"/>
                    <a:pt x="70902" y="1930718"/>
                  </a:cubicBezTo>
                  <a:cubicBezTo>
                    <a:pt x="94715" y="1942148"/>
                    <a:pt x="147102" y="1948815"/>
                    <a:pt x="173772" y="1948815"/>
                  </a:cubicBezTo>
                  <a:cubicBezTo>
                    <a:pt x="602397" y="1948815"/>
                    <a:pt x="1003400" y="1948815"/>
                    <a:pt x="1432025" y="1948815"/>
                  </a:cubicBezTo>
                  <a:cubicBezTo>
                    <a:pt x="1458695" y="1948815"/>
                    <a:pt x="1483460" y="1945957"/>
                    <a:pt x="1505367" y="1930718"/>
                  </a:cubicBezTo>
                  <a:cubicBezTo>
                    <a:pt x="1544420" y="1883093"/>
                    <a:pt x="1542515" y="1891665"/>
                    <a:pt x="1560612" y="1834515"/>
                  </a:cubicBezTo>
                  <a:cubicBezTo>
                    <a:pt x="1580615" y="1771650"/>
                    <a:pt x="1604427" y="1707832"/>
                    <a:pt x="1620620" y="1643063"/>
                  </a:cubicBezTo>
                  <a:cubicBezTo>
                    <a:pt x="1628240" y="1610678"/>
                    <a:pt x="1634907" y="1541145"/>
                    <a:pt x="1660625" y="1542098"/>
                  </a:cubicBezTo>
                  <a:cubicBezTo>
                    <a:pt x="1684437" y="1543050"/>
                    <a:pt x="1686342" y="1595438"/>
                    <a:pt x="1712060" y="1640205"/>
                  </a:cubicBezTo>
                  <a:cubicBezTo>
                    <a:pt x="1740635" y="1691640"/>
                    <a:pt x="1756827" y="1750695"/>
                    <a:pt x="1783497" y="1812607"/>
                  </a:cubicBezTo>
                  <a:cubicBezTo>
                    <a:pt x="1809215" y="1873568"/>
                    <a:pt x="1795880" y="1879282"/>
                    <a:pt x="1844457" y="1931670"/>
                  </a:cubicBezTo>
                  <a:cubicBezTo>
                    <a:pt x="1870175" y="1945005"/>
                    <a:pt x="1897797" y="1948815"/>
                    <a:pt x="1927325" y="1948815"/>
                  </a:cubicBezTo>
                  <a:cubicBezTo>
                    <a:pt x="2352140" y="1948815"/>
                    <a:pt x="2747427" y="1948815"/>
                    <a:pt x="3172242" y="1948815"/>
                  </a:cubicBezTo>
                  <a:cubicBezTo>
                    <a:pt x="3199865" y="1948815"/>
                    <a:pt x="3226535" y="1945957"/>
                    <a:pt x="3250347" y="1930718"/>
                  </a:cubicBezTo>
                  <a:cubicBezTo>
                    <a:pt x="3274160" y="1910715"/>
                    <a:pt x="3313212" y="1884998"/>
                    <a:pt x="3324642" y="1856423"/>
                  </a:cubicBezTo>
                  <a:cubicBezTo>
                    <a:pt x="3365600" y="1757363"/>
                    <a:pt x="3348455" y="1749743"/>
                    <a:pt x="3351312" y="1660207"/>
                  </a:cubicBezTo>
                  <a:cubicBezTo>
                    <a:pt x="3361790" y="1303973"/>
                    <a:pt x="3301783" y="950595"/>
                    <a:pt x="3248442" y="59912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206841C-1716-4357-A175-62B839A07160}"/>
                </a:ext>
              </a:extLst>
            </p:cNvPr>
            <p:cNvSpPr/>
            <p:nvPr/>
          </p:nvSpPr>
          <p:spPr>
            <a:xfrm>
              <a:off x="8717013" y="4543072"/>
              <a:ext cx="2867025" cy="352425"/>
            </a:xfrm>
            <a:custGeom>
              <a:avLst/>
              <a:gdLst>
                <a:gd name="connsiteX0" fmla="*/ 2721293 w 2867025"/>
                <a:gd name="connsiteY0" fmla="*/ 0 h 352425"/>
                <a:gd name="connsiteX1" fmla="*/ 154305 w 2867025"/>
                <a:gd name="connsiteY1" fmla="*/ 0 h 352425"/>
                <a:gd name="connsiteX2" fmla="*/ 95250 w 2867025"/>
                <a:gd name="connsiteY2" fmla="*/ 60007 h 352425"/>
                <a:gd name="connsiteX3" fmla="*/ 0 w 2867025"/>
                <a:gd name="connsiteY3" fmla="*/ 298132 h 352425"/>
                <a:gd name="connsiteX4" fmla="*/ 59055 w 2867025"/>
                <a:gd name="connsiteY4" fmla="*/ 358140 h 352425"/>
                <a:gd name="connsiteX5" fmla="*/ 2816543 w 2867025"/>
                <a:gd name="connsiteY5" fmla="*/ 358140 h 352425"/>
                <a:gd name="connsiteX6" fmla="*/ 2875598 w 2867025"/>
                <a:gd name="connsiteY6" fmla="*/ 298132 h 352425"/>
                <a:gd name="connsiteX7" fmla="*/ 2780348 w 2867025"/>
                <a:gd name="connsiteY7" fmla="*/ 60007 h 352425"/>
                <a:gd name="connsiteX8" fmla="*/ 2721293 w 2867025"/>
                <a:gd name="connsiteY8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7025" h="352425">
                  <a:moveTo>
                    <a:pt x="2721293" y="0"/>
                  </a:moveTo>
                  <a:lnTo>
                    <a:pt x="154305" y="0"/>
                  </a:lnTo>
                  <a:cubicBezTo>
                    <a:pt x="121920" y="0"/>
                    <a:pt x="95250" y="26670"/>
                    <a:pt x="95250" y="60007"/>
                  </a:cubicBezTo>
                  <a:lnTo>
                    <a:pt x="0" y="298132"/>
                  </a:lnTo>
                  <a:cubicBezTo>
                    <a:pt x="0" y="330517"/>
                    <a:pt x="26670" y="358140"/>
                    <a:pt x="59055" y="358140"/>
                  </a:cubicBezTo>
                  <a:lnTo>
                    <a:pt x="2816543" y="358140"/>
                  </a:lnTo>
                  <a:cubicBezTo>
                    <a:pt x="2848928" y="358140"/>
                    <a:pt x="2875598" y="331470"/>
                    <a:pt x="2875598" y="298132"/>
                  </a:cubicBezTo>
                  <a:lnTo>
                    <a:pt x="2780348" y="60007"/>
                  </a:lnTo>
                  <a:cubicBezTo>
                    <a:pt x="2781300" y="26670"/>
                    <a:pt x="2754630" y="0"/>
                    <a:pt x="27212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525D512-0C61-4A17-A18A-D3AB04258DF0}"/>
                </a:ext>
              </a:extLst>
            </p:cNvPr>
            <p:cNvSpPr/>
            <p:nvPr/>
          </p:nvSpPr>
          <p:spPr>
            <a:xfrm>
              <a:off x="9815747" y="4664422"/>
              <a:ext cx="276225" cy="609600"/>
            </a:xfrm>
            <a:custGeom>
              <a:avLst/>
              <a:gdLst>
                <a:gd name="connsiteX0" fmla="*/ 176663 w 276225"/>
                <a:gd name="connsiteY0" fmla="*/ 51053 h 609600"/>
                <a:gd name="connsiteX1" fmla="*/ 53791 w 276225"/>
                <a:gd name="connsiteY1" fmla="*/ 275843 h 609600"/>
                <a:gd name="connsiteX2" fmla="*/ 40456 w 276225"/>
                <a:gd name="connsiteY2" fmla="*/ 337755 h 609600"/>
                <a:gd name="connsiteX3" fmla="*/ 451 w 276225"/>
                <a:gd name="connsiteY3" fmla="*/ 608265 h 609600"/>
                <a:gd name="connsiteX4" fmla="*/ 80461 w 276225"/>
                <a:gd name="connsiteY4" fmla="*/ 617790 h 609600"/>
                <a:gd name="connsiteX5" fmla="*/ 151898 w 276225"/>
                <a:gd name="connsiteY5" fmla="*/ 269176 h 609600"/>
                <a:gd name="connsiteX6" fmla="*/ 241433 w 276225"/>
                <a:gd name="connsiteY6" fmla="*/ 108203 h 609600"/>
                <a:gd name="connsiteX7" fmla="*/ 259531 w 276225"/>
                <a:gd name="connsiteY7" fmla="*/ 13905 h 609600"/>
                <a:gd name="connsiteX8" fmla="*/ 176663 w 276225"/>
                <a:gd name="connsiteY8" fmla="*/ 51053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09600">
                  <a:moveTo>
                    <a:pt x="176663" y="51053"/>
                  </a:moveTo>
                  <a:cubicBezTo>
                    <a:pt x="121418" y="116776"/>
                    <a:pt x="90938" y="198690"/>
                    <a:pt x="53791" y="275843"/>
                  </a:cubicBezTo>
                  <a:cubicBezTo>
                    <a:pt x="55696" y="297751"/>
                    <a:pt x="45218" y="317753"/>
                    <a:pt x="40456" y="337755"/>
                  </a:cubicBezTo>
                  <a:cubicBezTo>
                    <a:pt x="17596" y="426338"/>
                    <a:pt x="-3359" y="514920"/>
                    <a:pt x="451" y="608265"/>
                  </a:cubicBezTo>
                  <a:cubicBezTo>
                    <a:pt x="26168" y="615885"/>
                    <a:pt x="52838" y="619695"/>
                    <a:pt x="80461" y="617790"/>
                  </a:cubicBezTo>
                  <a:cubicBezTo>
                    <a:pt x="86176" y="496823"/>
                    <a:pt x="107131" y="379665"/>
                    <a:pt x="151898" y="269176"/>
                  </a:cubicBezTo>
                  <a:cubicBezTo>
                    <a:pt x="173806" y="210120"/>
                    <a:pt x="204286" y="157733"/>
                    <a:pt x="241433" y="108203"/>
                  </a:cubicBezTo>
                  <a:cubicBezTo>
                    <a:pt x="262388" y="79628"/>
                    <a:pt x="300488" y="51053"/>
                    <a:pt x="259531" y="13905"/>
                  </a:cubicBezTo>
                  <a:cubicBezTo>
                    <a:pt x="217621" y="-24195"/>
                    <a:pt x="198571" y="25336"/>
                    <a:pt x="176663" y="5105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920C123-B3C7-4BE7-93F0-6AEE869C7AF2}"/>
                </a:ext>
              </a:extLst>
            </p:cNvPr>
            <p:cNvSpPr/>
            <p:nvPr/>
          </p:nvSpPr>
          <p:spPr>
            <a:xfrm>
              <a:off x="10213069" y="4665435"/>
              <a:ext cx="276225" cy="609600"/>
            </a:xfrm>
            <a:custGeom>
              <a:avLst/>
              <a:gdLst>
                <a:gd name="connsiteX0" fmla="*/ 219396 w 276225"/>
                <a:gd name="connsiteY0" fmla="*/ 272925 h 609600"/>
                <a:gd name="connsiteX1" fmla="*/ 84141 w 276225"/>
                <a:gd name="connsiteY1" fmla="*/ 29085 h 609600"/>
                <a:gd name="connsiteX2" fmla="*/ 15561 w 276225"/>
                <a:gd name="connsiteY2" fmla="*/ 13845 h 609600"/>
                <a:gd name="connsiteX3" fmla="*/ 21276 w 276225"/>
                <a:gd name="connsiteY3" fmla="*/ 90045 h 609600"/>
                <a:gd name="connsiteX4" fmla="*/ 125099 w 276225"/>
                <a:gd name="connsiteY4" fmla="*/ 273877 h 609600"/>
                <a:gd name="connsiteX5" fmla="*/ 147959 w 276225"/>
                <a:gd name="connsiteY5" fmla="*/ 332932 h 609600"/>
                <a:gd name="connsiteX6" fmla="*/ 199394 w 276225"/>
                <a:gd name="connsiteY6" fmla="*/ 613920 h 609600"/>
                <a:gd name="connsiteX7" fmla="*/ 280356 w 276225"/>
                <a:gd name="connsiteY7" fmla="*/ 613920 h 609600"/>
                <a:gd name="connsiteX8" fmla="*/ 219396 w 276225"/>
                <a:gd name="connsiteY8" fmla="*/ 272925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09600">
                  <a:moveTo>
                    <a:pt x="219396" y="272925"/>
                  </a:moveTo>
                  <a:cubicBezTo>
                    <a:pt x="185106" y="184342"/>
                    <a:pt x="145101" y="100522"/>
                    <a:pt x="84141" y="29085"/>
                  </a:cubicBezTo>
                  <a:cubicBezTo>
                    <a:pt x="64139" y="6225"/>
                    <a:pt x="43184" y="-14730"/>
                    <a:pt x="15561" y="13845"/>
                  </a:cubicBezTo>
                  <a:cubicBezTo>
                    <a:pt x="-11109" y="40515"/>
                    <a:pt x="321" y="65280"/>
                    <a:pt x="21276" y="90045"/>
                  </a:cubicBezTo>
                  <a:cubicBezTo>
                    <a:pt x="66044" y="144338"/>
                    <a:pt x="103191" y="203392"/>
                    <a:pt x="125099" y="273877"/>
                  </a:cubicBezTo>
                  <a:cubicBezTo>
                    <a:pt x="132719" y="293880"/>
                    <a:pt x="141291" y="312930"/>
                    <a:pt x="147959" y="332932"/>
                  </a:cubicBezTo>
                  <a:cubicBezTo>
                    <a:pt x="179391" y="423420"/>
                    <a:pt x="186059" y="518670"/>
                    <a:pt x="199394" y="613920"/>
                  </a:cubicBezTo>
                  <a:cubicBezTo>
                    <a:pt x="226064" y="617730"/>
                    <a:pt x="253686" y="620588"/>
                    <a:pt x="280356" y="613920"/>
                  </a:cubicBezTo>
                  <a:cubicBezTo>
                    <a:pt x="273689" y="496763"/>
                    <a:pt x="254639" y="383415"/>
                    <a:pt x="219396" y="2729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47B944-8E65-46E1-93BF-373267D05EED}"/>
                </a:ext>
              </a:extLst>
            </p:cNvPr>
            <p:cNvSpPr/>
            <p:nvPr/>
          </p:nvSpPr>
          <p:spPr>
            <a:xfrm>
              <a:off x="8476983" y="6604282"/>
              <a:ext cx="1581150" cy="85725"/>
            </a:xfrm>
            <a:custGeom>
              <a:avLst/>
              <a:gdLst>
                <a:gd name="connsiteX0" fmla="*/ 5715 w 1581150"/>
                <a:gd name="connsiteY0" fmla="*/ 91440 h 85725"/>
                <a:gd name="connsiteX1" fmla="*/ 1559243 w 1581150"/>
                <a:gd name="connsiteY1" fmla="*/ 91440 h 85725"/>
                <a:gd name="connsiteX2" fmla="*/ 1589723 w 1581150"/>
                <a:gd name="connsiteY2" fmla="*/ 0 h 85725"/>
                <a:gd name="connsiteX3" fmla="*/ 0 w 1581150"/>
                <a:gd name="connsiteY3" fmla="*/ 0 h 85725"/>
                <a:gd name="connsiteX4" fmla="*/ 953 w 1581150"/>
                <a:gd name="connsiteY4" fmla="*/ 25718 h 85725"/>
                <a:gd name="connsiteX5" fmla="*/ 5715 w 1581150"/>
                <a:gd name="connsiteY5" fmla="*/ 9144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1150" h="85725">
                  <a:moveTo>
                    <a:pt x="5715" y="91440"/>
                  </a:moveTo>
                  <a:lnTo>
                    <a:pt x="1559243" y="91440"/>
                  </a:lnTo>
                  <a:cubicBezTo>
                    <a:pt x="1568768" y="60960"/>
                    <a:pt x="1579245" y="30480"/>
                    <a:pt x="1589723" y="0"/>
                  </a:cubicBezTo>
                  <a:lnTo>
                    <a:pt x="0" y="0"/>
                  </a:lnTo>
                  <a:cubicBezTo>
                    <a:pt x="0" y="8573"/>
                    <a:pt x="953" y="17145"/>
                    <a:pt x="953" y="25718"/>
                  </a:cubicBezTo>
                  <a:cubicBezTo>
                    <a:pt x="1905" y="53340"/>
                    <a:pt x="2858" y="74295"/>
                    <a:pt x="5715" y="9144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8ED6211-6F77-4C52-A479-A311BF8C33CC}"/>
                </a:ext>
              </a:extLst>
            </p:cNvPr>
            <p:cNvSpPr/>
            <p:nvPr/>
          </p:nvSpPr>
          <p:spPr>
            <a:xfrm>
              <a:off x="10228630" y="6604282"/>
              <a:ext cx="1590675" cy="85725"/>
            </a:xfrm>
            <a:custGeom>
              <a:avLst/>
              <a:gdLst>
                <a:gd name="connsiteX0" fmla="*/ 1597343 w 1590675"/>
                <a:gd name="connsiteY0" fmla="*/ 0 h 85725"/>
                <a:gd name="connsiteX1" fmla="*/ 0 w 1590675"/>
                <a:gd name="connsiteY1" fmla="*/ 0 h 85725"/>
                <a:gd name="connsiteX2" fmla="*/ 28575 w 1590675"/>
                <a:gd name="connsiteY2" fmla="*/ 73343 h 85725"/>
                <a:gd name="connsiteX3" fmla="*/ 36195 w 1590675"/>
                <a:gd name="connsiteY3" fmla="*/ 91440 h 85725"/>
                <a:gd name="connsiteX4" fmla="*/ 1580198 w 1590675"/>
                <a:gd name="connsiteY4" fmla="*/ 91440 h 85725"/>
                <a:gd name="connsiteX5" fmla="*/ 1597343 w 1590675"/>
                <a:gd name="connsiteY5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0675" h="85725">
                  <a:moveTo>
                    <a:pt x="1597343" y="0"/>
                  </a:moveTo>
                  <a:lnTo>
                    <a:pt x="0" y="0"/>
                  </a:lnTo>
                  <a:cubicBezTo>
                    <a:pt x="8573" y="23813"/>
                    <a:pt x="18098" y="48578"/>
                    <a:pt x="28575" y="73343"/>
                  </a:cubicBezTo>
                  <a:cubicBezTo>
                    <a:pt x="31433" y="80010"/>
                    <a:pt x="34290" y="85725"/>
                    <a:pt x="36195" y="91440"/>
                  </a:cubicBezTo>
                  <a:lnTo>
                    <a:pt x="1580198" y="91440"/>
                  </a:lnTo>
                  <a:cubicBezTo>
                    <a:pt x="1595438" y="48578"/>
                    <a:pt x="1597343" y="25718"/>
                    <a:pt x="159734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98CE041-F4B3-4D1C-BA25-CAE16B4C1585}"/>
                </a:ext>
              </a:extLst>
            </p:cNvPr>
            <p:cNvSpPr/>
            <p:nvPr/>
          </p:nvSpPr>
          <p:spPr>
            <a:xfrm>
              <a:off x="9790480" y="5168865"/>
              <a:ext cx="142875" cy="161925"/>
            </a:xfrm>
            <a:custGeom>
              <a:avLst/>
              <a:gdLst>
                <a:gd name="connsiteX0" fmla="*/ 74295 w 142875"/>
                <a:gd name="connsiteY0" fmla="*/ 161925 h 161925"/>
                <a:gd name="connsiteX1" fmla="*/ 74295 w 142875"/>
                <a:gd name="connsiteY1" fmla="*/ 161925 h 161925"/>
                <a:gd name="connsiteX2" fmla="*/ 0 w 142875"/>
                <a:gd name="connsiteY2" fmla="*/ 87630 h 161925"/>
                <a:gd name="connsiteX3" fmla="*/ 0 w 142875"/>
                <a:gd name="connsiteY3" fmla="*/ 74295 h 161925"/>
                <a:gd name="connsiteX4" fmla="*/ 74295 w 142875"/>
                <a:gd name="connsiteY4" fmla="*/ 0 h 161925"/>
                <a:gd name="connsiteX5" fmla="*/ 74295 w 142875"/>
                <a:gd name="connsiteY5" fmla="*/ 0 h 161925"/>
                <a:gd name="connsiteX6" fmla="*/ 148590 w 142875"/>
                <a:gd name="connsiteY6" fmla="*/ 74295 h 161925"/>
                <a:gd name="connsiteX7" fmla="*/ 148590 w 142875"/>
                <a:gd name="connsiteY7" fmla="*/ 87630 h 161925"/>
                <a:gd name="connsiteX8" fmla="*/ 74295 w 142875"/>
                <a:gd name="connsiteY8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161925">
                  <a:moveTo>
                    <a:pt x="74295" y="161925"/>
                  </a:moveTo>
                  <a:lnTo>
                    <a:pt x="74295" y="161925"/>
                  </a:lnTo>
                  <a:cubicBezTo>
                    <a:pt x="33338" y="161925"/>
                    <a:pt x="0" y="128588"/>
                    <a:pt x="0" y="87630"/>
                  </a:cubicBezTo>
                  <a:lnTo>
                    <a:pt x="0" y="74295"/>
                  </a:lnTo>
                  <a:cubicBezTo>
                    <a:pt x="0" y="33338"/>
                    <a:pt x="33338" y="0"/>
                    <a:pt x="74295" y="0"/>
                  </a:cubicBezTo>
                  <a:lnTo>
                    <a:pt x="74295" y="0"/>
                  </a:lnTo>
                  <a:cubicBezTo>
                    <a:pt x="115253" y="0"/>
                    <a:pt x="148590" y="33338"/>
                    <a:pt x="148590" y="74295"/>
                  </a:cubicBezTo>
                  <a:lnTo>
                    <a:pt x="148590" y="87630"/>
                  </a:lnTo>
                  <a:cubicBezTo>
                    <a:pt x="148590" y="127635"/>
                    <a:pt x="115253" y="161925"/>
                    <a:pt x="74295" y="16192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013BF79-5A83-455A-9627-76921CBD5F5E}"/>
                </a:ext>
              </a:extLst>
            </p:cNvPr>
            <p:cNvSpPr/>
            <p:nvPr/>
          </p:nvSpPr>
          <p:spPr>
            <a:xfrm>
              <a:off x="10371505" y="5168865"/>
              <a:ext cx="142875" cy="161925"/>
            </a:xfrm>
            <a:custGeom>
              <a:avLst/>
              <a:gdLst>
                <a:gd name="connsiteX0" fmla="*/ 74295 w 142875"/>
                <a:gd name="connsiteY0" fmla="*/ 161925 h 161925"/>
                <a:gd name="connsiteX1" fmla="*/ 74295 w 142875"/>
                <a:gd name="connsiteY1" fmla="*/ 161925 h 161925"/>
                <a:gd name="connsiteX2" fmla="*/ 0 w 142875"/>
                <a:gd name="connsiteY2" fmla="*/ 87630 h 161925"/>
                <a:gd name="connsiteX3" fmla="*/ 0 w 142875"/>
                <a:gd name="connsiteY3" fmla="*/ 74295 h 161925"/>
                <a:gd name="connsiteX4" fmla="*/ 74295 w 142875"/>
                <a:gd name="connsiteY4" fmla="*/ 0 h 161925"/>
                <a:gd name="connsiteX5" fmla="*/ 74295 w 142875"/>
                <a:gd name="connsiteY5" fmla="*/ 0 h 161925"/>
                <a:gd name="connsiteX6" fmla="*/ 148590 w 142875"/>
                <a:gd name="connsiteY6" fmla="*/ 74295 h 161925"/>
                <a:gd name="connsiteX7" fmla="*/ 148590 w 142875"/>
                <a:gd name="connsiteY7" fmla="*/ 87630 h 161925"/>
                <a:gd name="connsiteX8" fmla="*/ 74295 w 142875"/>
                <a:gd name="connsiteY8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161925">
                  <a:moveTo>
                    <a:pt x="74295" y="161925"/>
                  </a:moveTo>
                  <a:lnTo>
                    <a:pt x="74295" y="161925"/>
                  </a:lnTo>
                  <a:cubicBezTo>
                    <a:pt x="33338" y="161925"/>
                    <a:pt x="0" y="128588"/>
                    <a:pt x="0" y="87630"/>
                  </a:cubicBezTo>
                  <a:lnTo>
                    <a:pt x="0" y="74295"/>
                  </a:lnTo>
                  <a:cubicBezTo>
                    <a:pt x="0" y="33338"/>
                    <a:pt x="33338" y="0"/>
                    <a:pt x="74295" y="0"/>
                  </a:cubicBezTo>
                  <a:lnTo>
                    <a:pt x="74295" y="0"/>
                  </a:lnTo>
                  <a:cubicBezTo>
                    <a:pt x="115253" y="0"/>
                    <a:pt x="148590" y="33338"/>
                    <a:pt x="148590" y="74295"/>
                  </a:cubicBezTo>
                  <a:lnTo>
                    <a:pt x="148590" y="87630"/>
                  </a:lnTo>
                  <a:cubicBezTo>
                    <a:pt x="148590" y="127635"/>
                    <a:pt x="115253" y="161925"/>
                    <a:pt x="74295" y="16192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CB6DEA5-02B0-42C9-A31A-B5891CC82042}"/>
              </a:ext>
            </a:extLst>
          </p:cNvPr>
          <p:cNvGrpSpPr/>
          <p:nvPr/>
        </p:nvGrpSpPr>
        <p:grpSpPr>
          <a:xfrm>
            <a:off x="2300160" y="1332916"/>
            <a:ext cx="839695" cy="1431708"/>
            <a:chOff x="5789259" y="-79408"/>
            <a:chExt cx="944716" cy="161077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6877F74-9272-4945-B04B-8095A624146C}"/>
                </a:ext>
              </a:extLst>
            </p:cNvPr>
            <p:cNvGrpSpPr/>
            <p:nvPr/>
          </p:nvGrpSpPr>
          <p:grpSpPr>
            <a:xfrm rot="316524">
              <a:off x="5789259" y="513959"/>
              <a:ext cx="423031" cy="1017405"/>
              <a:chOff x="5855038" y="339273"/>
              <a:chExt cx="423031" cy="1017405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0333A1A-DF34-405B-B73E-EDB94F056CBF}"/>
                  </a:ext>
                </a:extLst>
              </p:cNvPr>
              <p:cNvSpPr/>
              <p:nvPr/>
            </p:nvSpPr>
            <p:spPr>
              <a:xfrm>
                <a:off x="5855038" y="339273"/>
                <a:ext cx="423031" cy="1017405"/>
              </a:xfrm>
              <a:custGeom>
                <a:avLst/>
                <a:gdLst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587947 w 1732244"/>
                  <a:gd name="connsiteY10" fmla="*/ 1109058 h 4153492"/>
                  <a:gd name="connsiteX11" fmla="*/ 1451535 w 1732244"/>
                  <a:gd name="connsiteY11" fmla="*/ 1571536 h 4153492"/>
                  <a:gd name="connsiteX12" fmla="*/ 1481114 w 1732244"/>
                  <a:gd name="connsiteY12" fmla="*/ 1674674 h 4153492"/>
                  <a:gd name="connsiteX13" fmla="*/ 1495653 w 1732244"/>
                  <a:gd name="connsiteY13" fmla="*/ 1817170 h 4153492"/>
                  <a:gd name="connsiteX14" fmla="*/ 1492746 w 1732244"/>
                  <a:gd name="connsiteY14" fmla="*/ 1822986 h 4153492"/>
                  <a:gd name="connsiteX15" fmla="*/ 1373513 w 1732244"/>
                  <a:gd name="connsiteY15" fmla="*/ 2372618 h 4153492"/>
                  <a:gd name="connsiteX16" fmla="*/ 1364646 w 1732244"/>
                  <a:gd name="connsiteY16" fmla="*/ 2385917 h 4153492"/>
                  <a:gd name="connsiteX17" fmla="*/ 1364646 w 1732244"/>
                  <a:gd name="connsiteY17" fmla="*/ 2788957 h 4153492"/>
                  <a:gd name="connsiteX18" fmla="*/ 1367697 w 1732244"/>
                  <a:gd name="connsiteY18" fmla="*/ 2785567 h 4153492"/>
                  <a:gd name="connsiteX19" fmla="*/ 1379329 w 1732244"/>
                  <a:gd name="connsiteY19" fmla="*/ 3236321 h 4153492"/>
                  <a:gd name="connsiteX20" fmla="*/ 1382239 w 1732244"/>
                  <a:gd name="connsiteY20" fmla="*/ 3762688 h 4153492"/>
                  <a:gd name="connsiteX21" fmla="*/ 1274638 w 1732244"/>
                  <a:gd name="connsiteY21" fmla="*/ 3977887 h 4153492"/>
                  <a:gd name="connsiteX22" fmla="*/ 876230 w 1732244"/>
                  <a:gd name="connsiteY22" fmla="*/ 4143647 h 4153492"/>
                  <a:gd name="connsiteX23" fmla="*/ 538891 w 1732244"/>
                  <a:gd name="connsiteY23" fmla="*/ 4143647 h 4153492"/>
                  <a:gd name="connsiteX24" fmla="*/ 265530 w 1732244"/>
                  <a:gd name="connsiteY24" fmla="*/ 4044772 h 4153492"/>
                  <a:gd name="connsiteX25" fmla="*/ 111399 w 1732244"/>
                  <a:gd name="connsiteY25" fmla="*/ 3797585 h 4153492"/>
                  <a:gd name="connsiteX26" fmla="*/ 105583 w 1732244"/>
                  <a:gd name="connsiteY26" fmla="*/ 3724881 h 4153492"/>
                  <a:gd name="connsiteX27" fmla="*/ 102676 w 1732244"/>
                  <a:gd name="connsiteY27" fmla="*/ 3053112 h 4153492"/>
                  <a:gd name="connsiteX28" fmla="*/ 102676 w 1732244"/>
                  <a:gd name="connsiteY28" fmla="*/ 2613988 h 4153492"/>
                  <a:gd name="connsiteX29" fmla="*/ 59053 w 1732244"/>
                  <a:gd name="connsiteY29" fmla="*/ 2078898 h 4153492"/>
                  <a:gd name="connsiteX30" fmla="*/ 24156 w 1732244"/>
                  <a:gd name="connsiteY30" fmla="*/ 1843344 h 4153492"/>
                  <a:gd name="connsiteX31" fmla="*/ 3801 w 1732244"/>
                  <a:gd name="connsiteY31" fmla="*/ 1319887 h 4153492"/>
                  <a:gd name="connsiteX32" fmla="*/ 90498 w 1732244"/>
                  <a:gd name="connsiteY32" fmla="*/ 771074 h 4153492"/>
                  <a:gd name="connsiteX33" fmla="*/ 120632 w 1732244"/>
                  <a:gd name="connsiteY33" fmla="*/ 674829 h 4153492"/>
                  <a:gd name="connsiteX34" fmla="*/ 120632 w 1732244"/>
                  <a:gd name="connsiteY34" fmla="*/ 642369 h 4153492"/>
                  <a:gd name="connsiteX35" fmla="*/ 130796 w 1732244"/>
                  <a:gd name="connsiteY35" fmla="*/ 642369 h 4153492"/>
                  <a:gd name="connsiteX36" fmla="*/ 146296 w 1732244"/>
                  <a:gd name="connsiteY36" fmla="*/ 592863 h 4153492"/>
                  <a:gd name="connsiteX37" fmla="*/ 437106 w 1732244"/>
                  <a:gd name="connsiteY37" fmla="*/ 214810 h 4153492"/>
                  <a:gd name="connsiteX38" fmla="*/ 847149 w 1732244"/>
                  <a:gd name="connsiteY38" fmla="*/ 25782 h 4153492"/>
                  <a:gd name="connsiteX39" fmla="*/ 1014364 w 1732244"/>
                  <a:gd name="connsiteY39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51535 w 1732244"/>
                  <a:gd name="connsiteY10" fmla="*/ 1571536 h 4153492"/>
                  <a:gd name="connsiteX11" fmla="*/ 1481114 w 1732244"/>
                  <a:gd name="connsiteY11" fmla="*/ 1674674 h 4153492"/>
                  <a:gd name="connsiteX12" fmla="*/ 1495653 w 1732244"/>
                  <a:gd name="connsiteY12" fmla="*/ 1817170 h 4153492"/>
                  <a:gd name="connsiteX13" fmla="*/ 1492746 w 1732244"/>
                  <a:gd name="connsiteY13" fmla="*/ 1822986 h 4153492"/>
                  <a:gd name="connsiteX14" fmla="*/ 1373513 w 1732244"/>
                  <a:gd name="connsiteY14" fmla="*/ 2372618 h 4153492"/>
                  <a:gd name="connsiteX15" fmla="*/ 1364646 w 1732244"/>
                  <a:gd name="connsiteY15" fmla="*/ 2385917 h 4153492"/>
                  <a:gd name="connsiteX16" fmla="*/ 1364646 w 1732244"/>
                  <a:gd name="connsiteY16" fmla="*/ 2788957 h 4153492"/>
                  <a:gd name="connsiteX17" fmla="*/ 1367697 w 1732244"/>
                  <a:gd name="connsiteY17" fmla="*/ 2785567 h 4153492"/>
                  <a:gd name="connsiteX18" fmla="*/ 1379329 w 1732244"/>
                  <a:gd name="connsiteY18" fmla="*/ 3236321 h 4153492"/>
                  <a:gd name="connsiteX19" fmla="*/ 1382239 w 1732244"/>
                  <a:gd name="connsiteY19" fmla="*/ 3762688 h 4153492"/>
                  <a:gd name="connsiteX20" fmla="*/ 1274638 w 1732244"/>
                  <a:gd name="connsiteY20" fmla="*/ 3977887 h 4153492"/>
                  <a:gd name="connsiteX21" fmla="*/ 876230 w 1732244"/>
                  <a:gd name="connsiteY21" fmla="*/ 4143647 h 4153492"/>
                  <a:gd name="connsiteX22" fmla="*/ 538891 w 1732244"/>
                  <a:gd name="connsiteY22" fmla="*/ 4143647 h 4153492"/>
                  <a:gd name="connsiteX23" fmla="*/ 265530 w 1732244"/>
                  <a:gd name="connsiteY23" fmla="*/ 4044772 h 4153492"/>
                  <a:gd name="connsiteX24" fmla="*/ 111399 w 1732244"/>
                  <a:gd name="connsiteY24" fmla="*/ 3797585 h 4153492"/>
                  <a:gd name="connsiteX25" fmla="*/ 105583 w 1732244"/>
                  <a:gd name="connsiteY25" fmla="*/ 3724881 h 4153492"/>
                  <a:gd name="connsiteX26" fmla="*/ 102676 w 1732244"/>
                  <a:gd name="connsiteY26" fmla="*/ 3053112 h 4153492"/>
                  <a:gd name="connsiteX27" fmla="*/ 102676 w 1732244"/>
                  <a:gd name="connsiteY27" fmla="*/ 2613988 h 4153492"/>
                  <a:gd name="connsiteX28" fmla="*/ 59053 w 1732244"/>
                  <a:gd name="connsiteY28" fmla="*/ 2078898 h 4153492"/>
                  <a:gd name="connsiteX29" fmla="*/ 24156 w 1732244"/>
                  <a:gd name="connsiteY29" fmla="*/ 1843344 h 4153492"/>
                  <a:gd name="connsiteX30" fmla="*/ 3801 w 1732244"/>
                  <a:gd name="connsiteY30" fmla="*/ 1319887 h 4153492"/>
                  <a:gd name="connsiteX31" fmla="*/ 90498 w 1732244"/>
                  <a:gd name="connsiteY31" fmla="*/ 771074 h 4153492"/>
                  <a:gd name="connsiteX32" fmla="*/ 120632 w 1732244"/>
                  <a:gd name="connsiteY32" fmla="*/ 674829 h 4153492"/>
                  <a:gd name="connsiteX33" fmla="*/ 120632 w 1732244"/>
                  <a:gd name="connsiteY33" fmla="*/ 642369 h 4153492"/>
                  <a:gd name="connsiteX34" fmla="*/ 130796 w 1732244"/>
                  <a:gd name="connsiteY34" fmla="*/ 642369 h 4153492"/>
                  <a:gd name="connsiteX35" fmla="*/ 146296 w 1732244"/>
                  <a:gd name="connsiteY35" fmla="*/ 592863 h 4153492"/>
                  <a:gd name="connsiteX36" fmla="*/ 437106 w 1732244"/>
                  <a:gd name="connsiteY36" fmla="*/ 214810 h 4153492"/>
                  <a:gd name="connsiteX37" fmla="*/ 847149 w 1732244"/>
                  <a:gd name="connsiteY37" fmla="*/ 25782 h 4153492"/>
                  <a:gd name="connsiteX38" fmla="*/ 1014364 w 1732244"/>
                  <a:gd name="connsiteY38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81114 w 1732244"/>
                  <a:gd name="connsiteY10" fmla="*/ 1674674 h 4153492"/>
                  <a:gd name="connsiteX11" fmla="*/ 1495653 w 1732244"/>
                  <a:gd name="connsiteY11" fmla="*/ 1817170 h 4153492"/>
                  <a:gd name="connsiteX12" fmla="*/ 1492746 w 1732244"/>
                  <a:gd name="connsiteY12" fmla="*/ 1822986 h 4153492"/>
                  <a:gd name="connsiteX13" fmla="*/ 1373513 w 1732244"/>
                  <a:gd name="connsiteY13" fmla="*/ 2372618 h 4153492"/>
                  <a:gd name="connsiteX14" fmla="*/ 1364646 w 1732244"/>
                  <a:gd name="connsiteY14" fmla="*/ 2385917 h 4153492"/>
                  <a:gd name="connsiteX15" fmla="*/ 1364646 w 1732244"/>
                  <a:gd name="connsiteY15" fmla="*/ 2788957 h 4153492"/>
                  <a:gd name="connsiteX16" fmla="*/ 1367697 w 1732244"/>
                  <a:gd name="connsiteY16" fmla="*/ 2785567 h 4153492"/>
                  <a:gd name="connsiteX17" fmla="*/ 1379329 w 1732244"/>
                  <a:gd name="connsiteY17" fmla="*/ 3236321 h 4153492"/>
                  <a:gd name="connsiteX18" fmla="*/ 1382239 w 1732244"/>
                  <a:gd name="connsiteY18" fmla="*/ 3762688 h 4153492"/>
                  <a:gd name="connsiteX19" fmla="*/ 1274638 w 1732244"/>
                  <a:gd name="connsiteY19" fmla="*/ 3977887 h 4153492"/>
                  <a:gd name="connsiteX20" fmla="*/ 876230 w 1732244"/>
                  <a:gd name="connsiteY20" fmla="*/ 4143647 h 4153492"/>
                  <a:gd name="connsiteX21" fmla="*/ 538891 w 1732244"/>
                  <a:gd name="connsiteY21" fmla="*/ 4143647 h 4153492"/>
                  <a:gd name="connsiteX22" fmla="*/ 265530 w 1732244"/>
                  <a:gd name="connsiteY22" fmla="*/ 4044772 h 4153492"/>
                  <a:gd name="connsiteX23" fmla="*/ 111399 w 1732244"/>
                  <a:gd name="connsiteY23" fmla="*/ 3797585 h 4153492"/>
                  <a:gd name="connsiteX24" fmla="*/ 105583 w 1732244"/>
                  <a:gd name="connsiteY24" fmla="*/ 3724881 h 4153492"/>
                  <a:gd name="connsiteX25" fmla="*/ 102676 w 1732244"/>
                  <a:gd name="connsiteY25" fmla="*/ 3053112 h 4153492"/>
                  <a:gd name="connsiteX26" fmla="*/ 102676 w 1732244"/>
                  <a:gd name="connsiteY26" fmla="*/ 2613988 h 4153492"/>
                  <a:gd name="connsiteX27" fmla="*/ 59053 w 1732244"/>
                  <a:gd name="connsiteY27" fmla="*/ 2078898 h 4153492"/>
                  <a:gd name="connsiteX28" fmla="*/ 24156 w 1732244"/>
                  <a:gd name="connsiteY28" fmla="*/ 1843344 h 4153492"/>
                  <a:gd name="connsiteX29" fmla="*/ 3801 w 1732244"/>
                  <a:gd name="connsiteY29" fmla="*/ 1319887 h 4153492"/>
                  <a:gd name="connsiteX30" fmla="*/ 90498 w 1732244"/>
                  <a:gd name="connsiteY30" fmla="*/ 771074 h 4153492"/>
                  <a:gd name="connsiteX31" fmla="*/ 120632 w 1732244"/>
                  <a:gd name="connsiteY31" fmla="*/ 674829 h 4153492"/>
                  <a:gd name="connsiteX32" fmla="*/ 120632 w 1732244"/>
                  <a:gd name="connsiteY32" fmla="*/ 642369 h 4153492"/>
                  <a:gd name="connsiteX33" fmla="*/ 130796 w 1732244"/>
                  <a:gd name="connsiteY33" fmla="*/ 642369 h 4153492"/>
                  <a:gd name="connsiteX34" fmla="*/ 146296 w 1732244"/>
                  <a:gd name="connsiteY34" fmla="*/ 592863 h 4153492"/>
                  <a:gd name="connsiteX35" fmla="*/ 437106 w 1732244"/>
                  <a:gd name="connsiteY35" fmla="*/ 214810 h 4153492"/>
                  <a:gd name="connsiteX36" fmla="*/ 847149 w 1732244"/>
                  <a:gd name="connsiteY36" fmla="*/ 25782 h 4153492"/>
                  <a:gd name="connsiteX37" fmla="*/ 1014364 w 1732244"/>
                  <a:gd name="connsiteY37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95653 w 1732244"/>
                  <a:gd name="connsiteY10" fmla="*/ 1817170 h 4153492"/>
                  <a:gd name="connsiteX11" fmla="*/ 1492746 w 1732244"/>
                  <a:gd name="connsiteY11" fmla="*/ 1822986 h 4153492"/>
                  <a:gd name="connsiteX12" fmla="*/ 1373513 w 1732244"/>
                  <a:gd name="connsiteY12" fmla="*/ 2372618 h 4153492"/>
                  <a:gd name="connsiteX13" fmla="*/ 1364646 w 1732244"/>
                  <a:gd name="connsiteY13" fmla="*/ 2385917 h 4153492"/>
                  <a:gd name="connsiteX14" fmla="*/ 1364646 w 1732244"/>
                  <a:gd name="connsiteY14" fmla="*/ 2788957 h 4153492"/>
                  <a:gd name="connsiteX15" fmla="*/ 1367697 w 1732244"/>
                  <a:gd name="connsiteY15" fmla="*/ 2785567 h 4153492"/>
                  <a:gd name="connsiteX16" fmla="*/ 1379329 w 1732244"/>
                  <a:gd name="connsiteY16" fmla="*/ 3236321 h 4153492"/>
                  <a:gd name="connsiteX17" fmla="*/ 1382239 w 1732244"/>
                  <a:gd name="connsiteY17" fmla="*/ 3762688 h 4153492"/>
                  <a:gd name="connsiteX18" fmla="*/ 1274638 w 1732244"/>
                  <a:gd name="connsiteY18" fmla="*/ 3977887 h 4153492"/>
                  <a:gd name="connsiteX19" fmla="*/ 876230 w 1732244"/>
                  <a:gd name="connsiteY19" fmla="*/ 4143647 h 4153492"/>
                  <a:gd name="connsiteX20" fmla="*/ 538891 w 1732244"/>
                  <a:gd name="connsiteY20" fmla="*/ 4143647 h 4153492"/>
                  <a:gd name="connsiteX21" fmla="*/ 265530 w 1732244"/>
                  <a:gd name="connsiteY21" fmla="*/ 4044772 h 4153492"/>
                  <a:gd name="connsiteX22" fmla="*/ 111399 w 1732244"/>
                  <a:gd name="connsiteY22" fmla="*/ 3797585 h 4153492"/>
                  <a:gd name="connsiteX23" fmla="*/ 105583 w 1732244"/>
                  <a:gd name="connsiteY23" fmla="*/ 3724881 h 4153492"/>
                  <a:gd name="connsiteX24" fmla="*/ 102676 w 1732244"/>
                  <a:gd name="connsiteY24" fmla="*/ 3053112 h 4153492"/>
                  <a:gd name="connsiteX25" fmla="*/ 102676 w 1732244"/>
                  <a:gd name="connsiteY25" fmla="*/ 2613988 h 4153492"/>
                  <a:gd name="connsiteX26" fmla="*/ 59053 w 1732244"/>
                  <a:gd name="connsiteY26" fmla="*/ 2078898 h 4153492"/>
                  <a:gd name="connsiteX27" fmla="*/ 24156 w 1732244"/>
                  <a:gd name="connsiteY27" fmla="*/ 1843344 h 4153492"/>
                  <a:gd name="connsiteX28" fmla="*/ 3801 w 1732244"/>
                  <a:gd name="connsiteY28" fmla="*/ 1319887 h 4153492"/>
                  <a:gd name="connsiteX29" fmla="*/ 90498 w 1732244"/>
                  <a:gd name="connsiteY29" fmla="*/ 771074 h 4153492"/>
                  <a:gd name="connsiteX30" fmla="*/ 120632 w 1732244"/>
                  <a:gd name="connsiteY30" fmla="*/ 674829 h 4153492"/>
                  <a:gd name="connsiteX31" fmla="*/ 120632 w 1732244"/>
                  <a:gd name="connsiteY31" fmla="*/ 642369 h 4153492"/>
                  <a:gd name="connsiteX32" fmla="*/ 130796 w 1732244"/>
                  <a:gd name="connsiteY32" fmla="*/ 642369 h 4153492"/>
                  <a:gd name="connsiteX33" fmla="*/ 146296 w 1732244"/>
                  <a:gd name="connsiteY33" fmla="*/ 592863 h 4153492"/>
                  <a:gd name="connsiteX34" fmla="*/ 437106 w 1732244"/>
                  <a:gd name="connsiteY34" fmla="*/ 214810 h 4153492"/>
                  <a:gd name="connsiteX35" fmla="*/ 847149 w 1732244"/>
                  <a:gd name="connsiteY35" fmla="*/ 25782 h 4153492"/>
                  <a:gd name="connsiteX36" fmla="*/ 1014364 w 1732244"/>
                  <a:gd name="connsiteY36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495653 w 1732244"/>
                  <a:gd name="connsiteY9" fmla="*/ 1817170 h 4153492"/>
                  <a:gd name="connsiteX10" fmla="*/ 1492746 w 1732244"/>
                  <a:gd name="connsiteY10" fmla="*/ 1822986 h 4153492"/>
                  <a:gd name="connsiteX11" fmla="*/ 1373513 w 1732244"/>
                  <a:gd name="connsiteY11" fmla="*/ 2372618 h 4153492"/>
                  <a:gd name="connsiteX12" fmla="*/ 1364646 w 1732244"/>
                  <a:gd name="connsiteY12" fmla="*/ 2385917 h 4153492"/>
                  <a:gd name="connsiteX13" fmla="*/ 1364646 w 1732244"/>
                  <a:gd name="connsiteY13" fmla="*/ 2788957 h 4153492"/>
                  <a:gd name="connsiteX14" fmla="*/ 1367697 w 1732244"/>
                  <a:gd name="connsiteY14" fmla="*/ 2785567 h 4153492"/>
                  <a:gd name="connsiteX15" fmla="*/ 1379329 w 1732244"/>
                  <a:gd name="connsiteY15" fmla="*/ 3236321 h 4153492"/>
                  <a:gd name="connsiteX16" fmla="*/ 1382239 w 1732244"/>
                  <a:gd name="connsiteY16" fmla="*/ 3762688 h 4153492"/>
                  <a:gd name="connsiteX17" fmla="*/ 1274638 w 1732244"/>
                  <a:gd name="connsiteY17" fmla="*/ 3977887 h 4153492"/>
                  <a:gd name="connsiteX18" fmla="*/ 876230 w 1732244"/>
                  <a:gd name="connsiteY18" fmla="*/ 4143647 h 4153492"/>
                  <a:gd name="connsiteX19" fmla="*/ 538891 w 1732244"/>
                  <a:gd name="connsiteY19" fmla="*/ 4143647 h 4153492"/>
                  <a:gd name="connsiteX20" fmla="*/ 265530 w 1732244"/>
                  <a:gd name="connsiteY20" fmla="*/ 4044772 h 4153492"/>
                  <a:gd name="connsiteX21" fmla="*/ 111399 w 1732244"/>
                  <a:gd name="connsiteY21" fmla="*/ 3797585 h 4153492"/>
                  <a:gd name="connsiteX22" fmla="*/ 105583 w 1732244"/>
                  <a:gd name="connsiteY22" fmla="*/ 3724881 h 4153492"/>
                  <a:gd name="connsiteX23" fmla="*/ 102676 w 1732244"/>
                  <a:gd name="connsiteY23" fmla="*/ 3053112 h 4153492"/>
                  <a:gd name="connsiteX24" fmla="*/ 102676 w 1732244"/>
                  <a:gd name="connsiteY24" fmla="*/ 2613988 h 4153492"/>
                  <a:gd name="connsiteX25" fmla="*/ 59053 w 1732244"/>
                  <a:gd name="connsiteY25" fmla="*/ 2078898 h 4153492"/>
                  <a:gd name="connsiteX26" fmla="*/ 24156 w 1732244"/>
                  <a:gd name="connsiteY26" fmla="*/ 1843344 h 4153492"/>
                  <a:gd name="connsiteX27" fmla="*/ 3801 w 1732244"/>
                  <a:gd name="connsiteY27" fmla="*/ 1319887 h 4153492"/>
                  <a:gd name="connsiteX28" fmla="*/ 90498 w 1732244"/>
                  <a:gd name="connsiteY28" fmla="*/ 771074 h 4153492"/>
                  <a:gd name="connsiteX29" fmla="*/ 120632 w 1732244"/>
                  <a:gd name="connsiteY29" fmla="*/ 674829 h 4153492"/>
                  <a:gd name="connsiteX30" fmla="*/ 120632 w 1732244"/>
                  <a:gd name="connsiteY30" fmla="*/ 642369 h 4153492"/>
                  <a:gd name="connsiteX31" fmla="*/ 130796 w 1732244"/>
                  <a:gd name="connsiteY31" fmla="*/ 642369 h 4153492"/>
                  <a:gd name="connsiteX32" fmla="*/ 146296 w 1732244"/>
                  <a:gd name="connsiteY32" fmla="*/ 592863 h 4153492"/>
                  <a:gd name="connsiteX33" fmla="*/ 437106 w 1732244"/>
                  <a:gd name="connsiteY33" fmla="*/ 214810 h 4153492"/>
                  <a:gd name="connsiteX34" fmla="*/ 847149 w 1732244"/>
                  <a:gd name="connsiteY34" fmla="*/ 25782 h 4153492"/>
                  <a:gd name="connsiteX35" fmla="*/ 1014364 w 1732244"/>
                  <a:gd name="connsiteY35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495653 w 1732244"/>
                  <a:gd name="connsiteY8" fmla="*/ 1817170 h 4153492"/>
                  <a:gd name="connsiteX9" fmla="*/ 1492746 w 1732244"/>
                  <a:gd name="connsiteY9" fmla="*/ 1822986 h 4153492"/>
                  <a:gd name="connsiteX10" fmla="*/ 1373513 w 1732244"/>
                  <a:gd name="connsiteY10" fmla="*/ 2372618 h 4153492"/>
                  <a:gd name="connsiteX11" fmla="*/ 1364646 w 1732244"/>
                  <a:gd name="connsiteY11" fmla="*/ 2385917 h 4153492"/>
                  <a:gd name="connsiteX12" fmla="*/ 1364646 w 1732244"/>
                  <a:gd name="connsiteY12" fmla="*/ 2788957 h 4153492"/>
                  <a:gd name="connsiteX13" fmla="*/ 1367697 w 1732244"/>
                  <a:gd name="connsiteY13" fmla="*/ 2785567 h 4153492"/>
                  <a:gd name="connsiteX14" fmla="*/ 1379329 w 1732244"/>
                  <a:gd name="connsiteY14" fmla="*/ 3236321 h 4153492"/>
                  <a:gd name="connsiteX15" fmla="*/ 1382239 w 1732244"/>
                  <a:gd name="connsiteY15" fmla="*/ 3762688 h 4153492"/>
                  <a:gd name="connsiteX16" fmla="*/ 1274638 w 1732244"/>
                  <a:gd name="connsiteY16" fmla="*/ 3977887 h 4153492"/>
                  <a:gd name="connsiteX17" fmla="*/ 876230 w 1732244"/>
                  <a:gd name="connsiteY17" fmla="*/ 4143647 h 4153492"/>
                  <a:gd name="connsiteX18" fmla="*/ 538891 w 1732244"/>
                  <a:gd name="connsiteY18" fmla="*/ 4143647 h 4153492"/>
                  <a:gd name="connsiteX19" fmla="*/ 265530 w 1732244"/>
                  <a:gd name="connsiteY19" fmla="*/ 4044772 h 4153492"/>
                  <a:gd name="connsiteX20" fmla="*/ 111399 w 1732244"/>
                  <a:gd name="connsiteY20" fmla="*/ 3797585 h 4153492"/>
                  <a:gd name="connsiteX21" fmla="*/ 105583 w 1732244"/>
                  <a:gd name="connsiteY21" fmla="*/ 3724881 h 4153492"/>
                  <a:gd name="connsiteX22" fmla="*/ 102676 w 1732244"/>
                  <a:gd name="connsiteY22" fmla="*/ 3053112 h 4153492"/>
                  <a:gd name="connsiteX23" fmla="*/ 102676 w 1732244"/>
                  <a:gd name="connsiteY23" fmla="*/ 2613988 h 4153492"/>
                  <a:gd name="connsiteX24" fmla="*/ 59053 w 1732244"/>
                  <a:gd name="connsiteY24" fmla="*/ 2078898 h 4153492"/>
                  <a:gd name="connsiteX25" fmla="*/ 24156 w 1732244"/>
                  <a:gd name="connsiteY25" fmla="*/ 1843344 h 4153492"/>
                  <a:gd name="connsiteX26" fmla="*/ 3801 w 1732244"/>
                  <a:gd name="connsiteY26" fmla="*/ 1319887 h 4153492"/>
                  <a:gd name="connsiteX27" fmla="*/ 90498 w 1732244"/>
                  <a:gd name="connsiteY27" fmla="*/ 771074 h 4153492"/>
                  <a:gd name="connsiteX28" fmla="*/ 120632 w 1732244"/>
                  <a:gd name="connsiteY28" fmla="*/ 674829 h 4153492"/>
                  <a:gd name="connsiteX29" fmla="*/ 120632 w 1732244"/>
                  <a:gd name="connsiteY29" fmla="*/ 642369 h 4153492"/>
                  <a:gd name="connsiteX30" fmla="*/ 130796 w 1732244"/>
                  <a:gd name="connsiteY30" fmla="*/ 642369 h 4153492"/>
                  <a:gd name="connsiteX31" fmla="*/ 146296 w 1732244"/>
                  <a:gd name="connsiteY31" fmla="*/ 592863 h 4153492"/>
                  <a:gd name="connsiteX32" fmla="*/ 437106 w 1732244"/>
                  <a:gd name="connsiteY32" fmla="*/ 214810 h 4153492"/>
                  <a:gd name="connsiteX33" fmla="*/ 847149 w 1732244"/>
                  <a:gd name="connsiteY33" fmla="*/ 25782 h 4153492"/>
                  <a:gd name="connsiteX34" fmla="*/ 1014364 w 1732244"/>
                  <a:gd name="connsiteY34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385917 h 4153492"/>
                  <a:gd name="connsiteX11" fmla="*/ 1364646 w 1732244"/>
                  <a:gd name="connsiteY11" fmla="*/ 2788957 h 4153492"/>
                  <a:gd name="connsiteX12" fmla="*/ 1367697 w 1732244"/>
                  <a:gd name="connsiteY12" fmla="*/ 2785567 h 4153492"/>
                  <a:gd name="connsiteX13" fmla="*/ 1379329 w 1732244"/>
                  <a:gd name="connsiteY13" fmla="*/ 3236321 h 4153492"/>
                  <a:gd name="connsiteX14" fmla="*/ 1382239 w 1732244"/>
                  <a:gd name="connsiteY14" fmla="*/ 3762688 h 4153492"/>
                  <a:gd name="connsiteX15" fmla="*/ 1274638 w 1732244"/>
                  <a:gd name="connsiteY15" fmla="*/ 3977887 h 4153492"/>
                  <a:gd name="connsiteX16" fmla="*/ 876230 w 1732244"/>
                  <a:gd name="connsiteY16" fmla="*/ 4143647 h 4153492"/>
                  <a:gd name="connsiteX17" fmla="*/ 538891 w 1732244"/>
                  <a:gd name="connsiteY17" fmla="*/ 4143647 h 4153492"/>
                  <a:gd name="connsiteX18" fmla="*/ 265530 w 1732244"/>
                  <a:gd name="connsiteY18" fmla="*/ 4044772 h 4153492"/>
                  <a:gd name="connsiteX19" fmla="*/ 111399 w 1732244"/>
                  <a:gd name="connsiteY19" fmla="*/ 3797585 h 4153492"/>
                  <a:gd name="connsiteX20" fmla="*/ 105583 w 1732244"/>
                  <a:gd name="connsiteY20" fmla="*/ 3724881 h 4153492"/>
                  <a:gd name="connsiteX21" fmla="*/ 102676 w 1732244"/>
                  <a:gd name="connsiteY21" fmla="*/ 3053112 h 4153492"/>
                  <a:gd name="connsiteX22" fmla="*/ 102676 w 1732244"/>
                  <a:gd name="connsiteY22" fmla="*/ 2613988 h 4153492"/>
                  <a:gd name="connsiteX23" fmla="*/ 59053 w 1732244"/>
                  <a:gd name="connsiteY23" fmla="*/ 2078898 h 4153492"/>
                  <a:gd name="connsiteX24" fmla="*/ 24156 w 1732244"/>
                  <a:gd name="connsiteY24" fmla="*/ 1843344 h 4153492"/>
                  <a:gd name="connsiteX25" fmla="*/ 3801 w 1732244"/>
                  <a:gd name="connsiteY25" fmla="*/ 1319887 h 4153492"/>
                  <a:gd name="connsiteX26" fmla="*/ 90498 w 1732244"/>
                  <a:gd name="connsiteY26" fmla="*/ 771074 h 4153492"/>
                  <a:gd name="connsiteX27" fmla="*/ 120632 w 1732244"/>
                  <a:gd name="connsiteY27" fmla="*/ 674829 h 4153492"/>
                  <a:gd name="connsiteX28" fmla="*/ 120632 w 1732244"/>
                  <a:gd name="connsiteY28" fmla="*/ 642369 h 4153492"/>
                  <a:gd name="connsiteX29" fmla="*/ 130796 w 1732244"/>
                  <a:gd name="connsiteY29" fmla="*/ 642369 h 4153492"/>
                  <a:gd name="connsiteX30" fmla="*/ 146296 w 1732244"/>
                  <a:gd name="connsiteY30" fmla="*/ 592863 h 4153492"/>
                  <a:gd name="connsiteX31" fmla="*/ 437106 w 1732244"/>
                  <a:gd name="connsiteY31" fmla="*/ 214810 h 4153492"/>
                  <a:gd name="connsiteX32" fmla="*/ 847149 w 1732244"/>
                  <a:gd name="connsiteY32" fmla="*/ 25782 h 4153492"/>
                  <a:gd name="connsiteX33" fmla="*/ 1014364 w 1732244"/>
                  <a:gd name="connsiteY33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55406 w 1732244"/>
                  <a:gd name="connsiteY9" fmla="*/ 239977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847149 w 1732244"/>
                  <a:gd name="connsiteY0" fmla="*/ 24646 h 4152356"/>
                  <a:gd name="connsiteX1" fmla="*/ 1181578 w 1732244"/>
                  <a:gd name="connsiteY1" fmla="*/ 1381 h 4152356"/>
                  <a:gd name="connsiteX2" fmla="*/ 1358974 w 1732244"/>
                  <a:gd name="connsiteY2" fmla="*/ 15923 h 4152356"/>
                  <a:gd name="connsiteX3" fmla="*/ 1603254 w 1732244"/>
                  <a:gd name="connsiteY3" fmla="*/ 199132 h 4152356"/>
                  <a:gd name="connsiteX4" fmla="*/ 1690497 w 1732244"/>
                  <a:gd name="connsiteY4" fmla="*/ 472493 h 4152356"/>
                  <a:gd name="connsiteX5" fmla="*/ 1728301 w 1732244"/>
                  <a:gd name="connsiteY5" fmla="*/ 1019215 h 4152356"/>
                  <a:gd name="connsiteX6" fmla="*/ 1661416 w 1732244"/>
                  <a:gd name="connsiteY6" fmla="*/ 1420533 h 4152356"/>
                  <a:gd name="connsiteX7" fmla="*/ 1495653 w 1732244"/>
                  <a:gd name="connsiteY7" fmla="*/ 1816034 h 4152356"/>
                  <a:gd name="connsiteX8" fmla="*/ 1492746 w 1732244"/>
                  <a:gd name="connsiteY8" fmla="*/ 1821850 h 4152356"/>
                  <a:gd name="connsiteX9" fmla="*/ 1355406 w 1732244"/>
                  <a:gd name="connsiteY9" fmla="*/ 2398642 h 4152356"/>
                  <a:gd name="connsiteX10" fmla="*/ 1364646 w 1732244"/>
                  <a:gd name="connsiteY10" fmla="*/ 2787821 h 4152356"/>
                  <a:gd name="connsiteX11" fmla="*/ 1367697 w 1732244"/>
                  <a:gd name="connsiteY11" fmla="*/ 2784431 h 4152356"/>
                  <a:gd name="connsiteX12" fmla="*/ 1379329 w 1732244"/>
                  <a:gd name="connsiteY12" fmla="*/ 3235185 h 4152356"/>
                  <a:gd name="connsiteX13" fmla="*/ 1382239 w 1732244"/>
                  <a:gd name="connsiteY13" fmla="*/ 3761552 h 4152356"/>
                  <a:gd name="connsiteX14" fmla="*/ 1274638 w 1732244"/>
                  <a:gd name="connsiteY14" fmla="*/ 3976751 h 4152356"/>
                  <a:gd name="connsiteX15" fmla="*/ 876230 w 1732244"/>
                  <a:gd name="connsiteY15" fmla="*/ 4142511 h 4152356"/>
                  <a:gd name="connsiteX16" fmla="*/ 538891 w 1732244"/>
                  <a:gd name="connsiteY16" fmla="*/ 4142511 h 4152356"/>
                  <a:gd name="connsiteX17" fmla="*/ 265530 w 1732244"/>
                  <a:gd name="connsiteY17" fmla="*/ 4043636 h 4152356"/>
                  <a:gd name="connsiteX18" fmla="*/ 111399 w 1732244"/>
                  <a:gd name="connsiteY18" fmla="*/ 3796449 h 4152356"/>
                  <a:gd name="connsiteX19" fmla="*/ 105583 w 1732244"/>
                  <a:gd name="connsiteY19" fmla="*/ 3723745 h 4152356"/>
                  <a:gd name="connsiteX20" fmla="*/ 102676 w 1732244"/>
                  <a:gd name="connsiteY20" fmla="*/ 3051976 h 4152356"/>
                  <a:gd name="connsiteX21" fmla="*/ 102676 w 1732244"/>
                  <a:gd name="connsiteY21" fmla="*/ 2612852 h 4152356"/>
                  <a:gd name="connsiteX22" fmla="*/ 59053 w 1732244"/>
                  <a:gd name="connsiteY22" fmla="*/ 2077762 h 4152356"/>
                  <a:gd name="connsiteX23" fmla="*/ 24156 w 1732244"/>
                  <a:gd name="connsiteY23" fmla="*/ 1842208 h 4152356"/>
                  <a:gd name="connsiteX24" fmla="*/ 3801 w 1732244"/>
                  <a:gd name="connsiteY24" fmla="*/ 1318751 h 4152356"/>
                  <a:gd name="connsiteX25" fmla="*/ 90498 w 1732244"/>
                  <a:gd name="connsiteY25" fmla="*/ 769938 h 4152356"/>
                  <a:gd name="connsiteX26" fmla="*/ 120632 w 1732244"/>
                  <a:gd name="connsiteY26" fmla="*/ 673693 h 4152356"/>
                  <a:gd name="connsiteX27" fmla="*/ 120632 w 1732244"/>
                  <a:gd name="connsiteY27" fmla="*/ 641233 h 4152356"/>
                  <a:gd name="connsiteX28" fmla="*/ 130796 w 1732244"/>
                  <a:gd name="connsiteY28" fmla="*/ 641233 h 4152356"/>
                  <a:gd name="connsiteX29" fmla="*/ 146296 w 1732244"/>
                  <a:gd name="connsiteY29" fmla="*/ 591727 h 4152356"/>
                  <a:gd name="connsiteX30" fmla="*/ 437106 w 1732244"/>
                  <a:gd name="connsiteY30" fmla="*/ 213674 h 4152356"/>
                  <a:gd name="connsiteX31" fmla="*/ 847149 w 1732244"/>
                  <a:gd name="connsiteY31" fmla="*/ 24646 h 4152356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146296 w 1732244"/>
                  <a:gd name="connsiteY28" fmla="*/ 594984 h 4155613"/>
                  <a:gd name="connsiteX29" fmla="*/ 437106 w 1732244"/>
                  <a:gd name="connsiteY29" fmla="*/ 216931 h 4155613"/>
                  <a:gd name="connsiteX30" fmla="*/ 847149 w 1732244"/>
                  <a:gd name="connsiteY30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437106 w 1732244"/>
                  <a:gd name="connsiteY28" fmla="*/ 216931 h 4155613"/>
                  <a:gd name="connsiteX29" fmla="*/ 847149 w 1732244"/>
                  <a:gd name="connsiteY29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437106 w 1732244"/>
                  <a:gd name="connsiteY27" fmla="*/ 216931 h 4155613"/>
                  <a:gd name="connsiteX28" fmla="*/ 847149 w 1732244"/>
                  <a:gd name="connsiteY28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437106 w 1732244"/>
                  <a:gd name="connsiteY26" fmla="*/ 216931 h 4155613"/>
                  <a:gd name="connsiteX27" fmla="*/ 847149 w 1732244"/>
                  <a:gd name="connsiteY27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102213 w 1728874"/>
                  <a:gd name="connsiteY18" fmla="*/ 3727002 h 4155613"/>
                  <a:gd name="connsiteX19" fmla="*/ 99306 w 1728874"/>
                  <a:gd name="connsiteY19" fmla="*/ 3055233 h 4155613"/>
                  <a:gd name="connsiteX20" fmla="*/ 99306 w 1728874"/>
                  <a:gd name="connsiteY20" fmla="*/ 2616109 h 4155613"/>
                  <a:gd name="connsiteX21" fmla="*/ 55683 w 1728874"/>
                  <a:gd name="connsiteY21" fmla="*/ 2081019 h 4155613"/>
                  <a:gd name="connsiteX22" fmla="*/ 431 w 1728874"/>
                  <a:gd name="connsiteY22" fmla="*/ 1322008 h 4155613"/>
                  <a:gd name="connsiteX23" fmla="*/ 87128 w 1728874"/>
                  <a:gd name="connsiteY23" fmla="*/ 773195 h 4155613"/>
                  <a:gd name="connsiteX24" fmla="*/ 433736 w 1728874"/>
                  <a:gd name="connsiteY24" fmla="*/ 216931 h 4155613"/>
                  <a:gd name="connsiteX25" fmla="*/ 843779 w 1728874"/>
                  <a:gd name="connsiteY25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99306 w 1728874"/>
                  <a:gd name="connsiteY18" fmla="*/ 3055233 h 4155613"/>
                  <a:gd name="connsiteX19" fmla="*/ 99306 w 1728874"/>
                  <a:gd name="connsiteY19" fmla="*/ 2616109 h 4155613"/>
                  <a:gd name="connsiteX20" fmla="*/ 55683 w 1728874"/>
                  <a:gd name="connsiteY20" fmla="*/ 2081019 h 4155613"/>
                  <a:gd name="connsiteX21" fmla="*/ 431 w 1728874"/>
                  <a:gd name="connsiteY21" fmla="*/ 1322008 h 4155613"/>
                  <a:gd name="connsiteX22" fmla="*/ 87128 w 1728874"/>
                  <a:gd name="connsiteY22" fmla="*/ 773195 h 4155613"/>
                  <a:gd name="connsiteX23" fmla="*/ 433736 w 1728874"/>
                  <a:gd name="connsiteY23" fmla="*/ 216931 h 4155613"/>
                  <a:gd name="connsiteX24" fmla="*/ 843779 w 1728874"/>
                  <a:gd name="connsiteY24" fmla="*/ 27903 h 4155613"/>
                  <a:gd name="connsiteX0" fmla="*/ 843779 w 1728874"/>
                  <a:gd name="connsiteY0" fmla="*/ 27903 h 4147277"/>
                  <a:gd name="connsiteX1" fmla="*/ 1355604 w 1728874"/>
                  <a:gd name="connsiteY1" fmla="*/ 19180 h 4147277"/>
                  <a:gd name="connsiteX2" fmla="*/ 1599884 w 1728874"/>
                  <a:gd name="connsiteY2" fmla="*/ 202389 h 4147277"/>
                  <a:gd name="connsiteX3" fmla="*/ 1687127 w 1728874"/>
                  <a:gd name="connsiteY3" fmla="*/ 475750 h 4147277"/>
                  <a:gd name="connsiteX4" fmla="*/ 1724931 w 1728874"/>
                  <a:gd name="connsiteY4" fmla="*/ 1022472 h 4147277"/>
                  <a:gd name="connsiteX5" fmla="*/ 1658046 w 1728874"/>
                  <a:gd name="connsiteY5" fmla="*/ 1423790 h 4147277"/>
                  <a:gd name="connsiteX6" fmla="*/ 1492283 w 1728874"/>
                  <a:gd name="connsiteY6" fmla="*/ 1819291 h 4147277"/>
                  <a:gd name="connsiteX7" fmla="*/ 1489376 w 1728874"/>
                  <a:gd name="connsiteY7" fmla="*/ 1825107 h 4147277"/>
                  <a:gd name="connsiteX8" fmla="*/ 1352036 w 1728874"/>
                  <a:gd name="connsiteY8" fmla="*/ 2401899 h 4147277"/>
                  <a:gd name="connsiteX9" fmla="*/ 1361276 w 1728874"/>
                  <a:gd name="connsiteY9" fmla="*/ 2791078 h 4147277"/>
                  <a:gd name="connsiteX10" fmla="*/ 1364327 w 1728874"/>
                  <a:gd name="connsiteY10" fmla="*/ 2787688 h 4147277"/>
                  <a:gd name="connsiteX11" fmla="*/ 1375959 w 1728874"/>
                  <a:gd name="connsiteY11" fmla="*/ 3238442 h 4147277"/>
                  <a:gd name="connsiteX12" fmla="*/ 1378869 w 1728874"/>
                  <a:gd name="connsiteY12" fmla="*/ 3764809 h 4147277"/>
                  <a:gd name="connsiteX13" fmla="*/ 1271268 w 1728874"/>
                  <a:gd name="connsiteY13" fmla="*/ 3980008 h 4147277"/>
                  <a:gd name="connsiteX14" fmla="*/ 872860 w 1728874"/>
                  <a:gd name="connsiteY14" fmla="*/ 4145768 h 4147277"/>
                  <a:gd name="connsiteX15" fmla="*/ 262160 w 1728874"/>
                  <a:gd name="connsiteY15" fmla="*/ 4046893 h 4147277"/>
                  <a:gd name="connsiteX16" fmla="*/ 108029 w 1728874"/>
                  <a:gd name="connsiteY16" fmla="*/ 3799706 h 4147277"/>
                  <a:gd name="connsiteX17" fmla="*/ 99306 w 1728874"/>
                  <a:gd name="connsiteY17" fmla="*/ 3055233 h 4147277"/>
                  <a:gd name="connsiteX18" fmla="*/ 99306 w 1728874"/>
                  <a:gd name="connsiteY18" fmla="*/ 2616109 h 4147277"/>
                  <a:gd name="connsiteX19" fmla="*/ 55683 w 1728874"/>
                  <a:gd name="connsiteY19" fmla="*/ 2081019 h 4147277"/>
                  <a:gd name="connsiteX20" fmla="*/ 431 w 1728874"/>
                  <a:gd name="connsiteY20" fmla="*/ 1322008 h 4147277"/>
                  <a:gd name="connsiteX21" fmla="*/ 87128 w 1728874"/>
                  <a:gd name="connsiteY21" fmla="*/ 773195 h 4147277"/>
                  <a:gd name="connsiteX22" fmla="*/ 433736 w 1728874"/>
                  <a:gd name="connsiteY22" fmla="*/ 216931 h 4147277"/>
                  <a:gd name="connsiteX23" fmla="*/ 843779 w 1728874"/>
                  <a:gd name="connsiteY23" fmla="*/ 27903 h 4147277"/>
                  <a:gd name="connsiteX0" fmla="*/ 843779 w 1728874"/>
                  <a:gd name="connsiteY0" fmla="*/ 27903 h 4150771"/>
                  <a:gd name="connsiteX1" fmla="*/ 1355604 w 1728874"/>
                  <a:gd name="connsiteY1" fmla="*/ 19180 h 4150771"/>
                  <a:gd name="connsiteX2" fmla="*/ 1599884 w 1728874"/>
                  <a:gd name="connsiteY2" fmla="*/ 202389 h 4150771"/>
                  <a:gd name="connsiteX3" fmla="*/ 1687127 w 1728874"/>
                  <a:gd name="connsiteY3" fmla="*/ 475750 h 4150771"/>
                  <a:gd name="connsiteX4" fmla="*/ 1724931 w 1728874"/>
                  <a:gd name="connsiteY4" fmla="*/ 1022472 h 4150771"/>
                  <a:gd name="connsiteX5" fmla="*/ 1658046 w 1728874"/>
                  <a:gd name="connsiteY5" fmla="*/ 1423790 h 4150771"/>
                  <a:gd name="connsiteX6" fmla="*/ 1492283 w 1728874"/>
                  <a:gd name="connsiteY6" fmla="*/ 1819291 h 4150771"/>
                  <a:gd name="connsiteX7" fmla="*/ 1489376 w 1728874"/>
                  <a:gd name="connsiteY7" fmla="*/ 1825107 h 4150771"/>
                  <a:gd name="connsiteX8" fmla="*/ 1352036 w 1728874"/>
                  <a:gd name="connsiteY8" fmla="*/ 2401899 h 4150771"/>
                  <a:gd name="connsiteX9" fmla="*/ 1361276 w 1728874"/>
                  <a:gd name="connsiteY9" fmla="*/ 2791078 h 4150771"/>
                  <a:gd name="connsiteX10" fmla="*/ 1364327 w 1728874"/>
                  <a:gd name="connsiteY10" fmla="*/ 2787688 h 4150771"/>
                  <a:gd name="connsiteX11" fmla="*/ 1375959 w 1728874"/>
                  <a:gd name="connsiteY11" fmla="*/ 3238442 h 4150771"/>
                  <a:gd name="connsiteX12" fmla="*/ 1378869 w 1728874"/>
                  <a:gd name="connsiteY12" fmla="*/ 3764809 h 4150771"/>
                  <a:gd name="connsiteX13" fmla="*/ 1271268 w 1728874"/>
                  <a:gd name="connsiteY13" fmla="*/ 3980008 h 4150771"/>
                  <a:gd name="connsiteX14" fmla="*/ 872860 w 1728874"/>
                  <a:gd name="connsiteY14" fmla="*/ 4145768 h 4150771"/>
                  <a:gd name="connsiteX15" fmla="*/ 262160 w 1728874"/>
                  <a:gd name="connsiteY15" fmla="*/ 4046893 h 4150771"/>
                  <a:gd name="connsiteX16" fmla="*/ 108029 w 1728874"/>
                  <a:gd name="connsiteY16" fmla="*/ 3799706 h 4150771"/>
                  <a:gd name="connsiteX17" fmla="*/ 99306 w 1728874"/>
                  <a:gd name="connsiteY17" fmla="*/ 3055233 h 4150771"/>
                  <a:gd name="connsiteX18" fmla="*/ 99306 w 1728874"/>
                  <a:gd name="connsiteY18" fmla="*/ 2616109 h 4150771"/>
                  <a:gd name="connsiteX19" fmla="*/ 55683 w 1728874"/>
                  <a:gd name="connsiteY19" fmla="*/ 2081019 h 4150771"/>
                  <a:gd name="connsiteX20" fmla="*/ 431 w 1728874"/>
                  <a:gd name="connsiteY20" fmla="*/ 1322008 h 4150771"/>
                  <a:gd name="connsiteX21" fmla="*/ 87128 w 1728874"/>
                  <a:gd name="connsiteY21" fmla="*/ 773195 h 4150771"/>
                  <a:gd name="connsiteX22" fmla="*/ 433736 w 1728874"/>
                  <a:gd name="connsiteY22" fmla="*/ 216931 h 4150771"/>
                  <a:gd name="connsiteX23" fmla="*/ 843779 w 1728874"/>
                  <a:gd name="connsiteY23" fmla="*/ 27903 h 4150771"/>
                  <a:gd name="connsiteX0" fmla="*/ 843779 w 1728874"/>
                  <a:gd name="connsiteY0" fmla="*/ 27903 h 4159554"/>
                  <a:gd name="connsiteX1" fmla="*/ 1355604 w 1728874"/>
                  <a:gd name="connsiteY1" fmla="*/ 19180 h 4159554"/>
                  <a:gd name="connsiteX2" fmla="*/ 1599884 w 1728874"/>
                  <a:gd name="connsiteY2" fmla="*/ 202389 h 4159554"/>
                  <a:gd name="connsiteX3" fmla="*/ 1687127 w 1728874"/>
                  <a:gd name="connsiteY3" fmla="*/ 475750 h 4159554"/>
                  <a:gd name="connsiteX4" fmla="*/ 1724931 w 1728874"/>
                  <a:gd name="connsiteY4" fmla="*/ 1022472 h 4159554"/>
                  <a:gd name="connsiteX5" fmla="*/ 1658046 w 1728874"/>
                  <a:gd name="connsiteY5" fmla="*/ 1423790 h 4159554"/>
                  <a:gd name="connsiteX6" fmla="*/ 1492283 w 1728874"/>
                  <a:gd name="connsiteY6" fmla="*/ 1819291 h 4159554"/>
                  <a:gd name="connsiteX7" fmla="*/ 1489376 w 1728874"/>
                  <a:gd name="connsiteY7" fmla="*/ 1825107 h 4159554"/>
                  <a:gd name="connsiteX8" fmla="*/ 1352036 w 1728874"/>
                  <a:gd name="connsiteY8" fmla="*/ 2401899 h 4159554"/>
                  <a:gd name="connsiteX9" fmla="*/ 1361276 w 1728874"/>
                  <a:gd name="connsiteY9" fmla="*/ 2791078 h 4159554"/>
                  <a:gd name="connsiteX10" fmla="*/ 1364327 w 1728874"/>
                  <a:gd name="connsiteY10" fmla="*/ 2787688 h 4159554"/>
                  <a:gd name="connsiteX11" fmla="*/ 1375959 w 1728874"/>
                  <a:gd name="connsiteY11" fmla="*/ 3238442 h 4159554"/>
                  <a:gd name="connsiteX12" fmla="*/ 1378869 w 1728874"/>
                  <a:gd name="connsiteY12" fmla="*/ 3764809 h 4159554"/>
                  <a:gd name="connsiteX13" fmla="*/ 1271268 w 1728874"/>
                  <a:gd name="connsiteY13" fmla="*/ 3980008 h 4159554"/>
                  <a:gd name="connsiteX14" fmla="*/ 872860 w 1728874"/>
                  <a:gd name="connsiteY14" fmla="*/ 4145768 h 4159554"/>
                  <a:gd name="connsiteX15" fmla="*/ 316480 w 1728874"/>
                  <a:gd name="connsiteY15" fmla="*/ 4074053 h 4159554"/>
                  <a:gd name="connsiteX16" fmla="*/ 108029 w 1728874"/>
                  <a:gd name="connsiteY16" fmla="*/ 3799706 h 4159554"/>
                  <a:gd name="connsiteX17" fmla="*/ 99306 w 1728874"/>
                  <a:gd name="connsiteY17" fmla="*/ 3055233 h 4159554"/>
                  <a:gd name="connsiteX18" fmla="*/ 99306 w 1728874"/>
                  <a:gd name="connsiteY18" fmla="*/ 2616109 h 4159554"/>
                  <a:gd name="connsiteX19" fmla="*/ 55683 w 1728874"/>
                  <a:gd name="connsiteY19" fmla="*/ 2081019 h 4159554"/>
                  <a:gd name="connsiteX20" fmla="*/ 431 w 1728874"/>
                  <a:gd name="connsiteY20" fmla="*/ 1322008 h 4159554"/>
                  <a:gd name="connsiteX21" fmla="*/ 87128 w 1728874"/>
                  <a:gd name="connsiteY21" fmla="*/ 773195 h 4159554"/>
                  <a:gd name="connsiteX22" fmla="*/ 433736 w 1728874"/>
                  <a:gd name="connsiteY22" fmla="*/ 216931 h 4159554"/>
                  <a:gd name="connsiteX23" fmla="*/ 843779 w 1728874"/>
                  <a:gd name="connsiteY23" fmla="*/ 27903 h 4159554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2306"/>
                  <a:gd name="connsiteX1" fmla="*/ 1355604 w 1728874"/>
                  <a:gd name="connsiteY1" fmla="*/ 19180 h 4172306"/>
                  <a:gd name="connsiteX2" fmla="*/ 1599884 w 1728874"/>
                  <a:gd name="connsiteY2" fmla="*/ 202389 h 4172306"/>
                  <a:gd name="connsiteX3" fmla="*/ 1687127 w 1728874"/>
                  <a:gd name="connsiteY3" fmla="*/ 475750 h 4172306"/>
                  <a:gd name="connsiteX4" fmla="*/ 1724931 w 1728874"/>
                  <a:gd name="connsiteY4" fmla="*/ 1022472 h 4172306"/>
                  <a:gd name="connsiteX5" fmla="*/ 1658046 w 1728874"/>
                  <a:gd name="connsiteY5" fmla="*/ 1423790 h 4172306"/>
                  <a:gd name="connsiteX6" fmla="*/ 1492283 w 1728874"/>
                  <a:gd name="connsiteY6" fmla="*/ 1819291 h 4172306"/>
                  <a:gd name="connsiteX7" fmla="*/ 1489376 w 1728874"/>
                  <a:gd name="connsiteY7" fmla="*/ 1825107 h 4172306"/>
                  <a:gd name="connsiteX8" fmla="*/ 1352036 w 1728874"/>
                  <a:gd name="connsiteY8" fmla="*/ 2401899 h 4172306"/>
                  <a:gd name="connsiteX9" fmla="*/ 1361276 w 1728874"/>
                  <a:gd name="connsiteY9" fmla="*/ 2791078 h 4172306"/>
                  <a:gd name="connsiteX10" fmla="*/ 1364327 w 1728874"/>
                  <a:gd name="connsiteY10" fmla="*/ 2787688 h 4172306"/>
                  <a:gd name="connsiteX11" fmla="*/ 1375959 w 1728874"/>
                  <a:gd name="connsiteY11" fmla="*/ 3238442 h 4172306"/>
                  <a:gd name="connsiteX12" fmla="*/ 1378869 w 1728874"/>
                  <a:gd name="connsiteY12" fmla="*/ 3764809 h 4172306"/>
                  <a:gd name="connsiteX13" fmla="*/ 900020 w 1728874"/>
                  <a:gd name="connsiteY13" fmla="*/ 4154822 h 4172306"/>
                  <a:gd name="connsiteX14" fmla="*/ 316480 w 1728874"/>
                  <a:gd name="connsiteY14" fmla="*/ 4074053 h 4172306"/>
                  <a:gd name="connsiteX15" fmla="*/ 108029 w 1728874"/>
                  <a:gd name="connsiteY15" fmla="*/ 3799706 h 4172306"/>
                  <a:gd name="connsiteX16" fmla="*/ 99306 w 1728874"/>
                  <a:gd name="connsiteY16" fmla="*/ 3055233 h 4172306"/>
                  <a:gd name="connsiteX17" fmla="*/ 99306 w 1728874"/>
                  <a:gd name="connsiteY17" fmla="*/ 2616109 h 4172306"/>
                  <a:gd name="connsiteX18" fmla="*/ 55683 w 1728874"/>
                  <a:gd name="connsiteY18" fmla="*/ 2081019 h 4172306"/>
                  <a:gd name="connsiteX19" fmla="*/ 431 w 1728874"/>
                  <a:gd name="connsiteY19" fmla="*/ 1322008 h 4172306"/>
                  <a:gd name="connsiteX20" fmla="*/ 87128 w 1728874"/>
                  <a:gd name="connsiteY20" fmla="*/ 773195 h 4172306"/>
                  <a:gd name="connsiteX21" fmla="*/ 433736 w 1728874"/>
                  <a:gd name="connsiteY21" fmla="*/ 216931 h 4172306"/>
                  <a:gd name="connsiteX22" fmla="*/ 843779 w 1728874"/>
                  <a:gd name="connsiteY22" fmla="*/ 27903 h 4172306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28874" h="4158005">
                    <a:moveTo>
                      <a:pt x="843779" y="27903"/>
                    </a:moveTo>
                    <a:cubicBezTo>
                      <a:pt x="997424" y="-5055"/>
                      <a:pt x="1229587" y="-9901"/>
                      <a:pt x="1355604" y="19180"/>
                    </a:cubicBezTo>
                    <a:cubicBezTo>
                      <a:pt x="1481621" y="48261"/>
                      <a:pt x="1547538" y="103514"/>
                      <a:pt x="1599884" y="202389"/>
                    </a:cubicBezTo>
                    <a:cubicBezTo>
                      <a:pt x="1646414" y="286725"/>
                      <a:pt x="1666769" y="382691"/>
                      <a:pt x="1687127" y="475750"/>
                    </a:cubicBezTo>
                    <a:cubicBezTo>
                      <a:pt x="1722024" y="656052"/>
                      <a:pt x="1736563" y="839264"/>
                      <a:pt x="1724931" y="1022472"/>
                    </a:cubicBezTo>
                    <a:cubicBezTo>
                      <a:pt x="1719114" y="1159154"/>
                      <a:pt x="1698759" y="1292927"/>
                      <a:pt x="1658046" y="1423790"/>
                    </a:cubicBezTo>
                    <a:cubicBezTo>
                      <a:pt x="1619271" y="1556593"/>
                      <a:pt x="1520395" y="1752405"/>
                      <a:pt x="1492283" y="1819291"/>
                    </a:cubicBezTo>
                    <a:cubicBezTo>
                      <a:pt x="1492283" y="1822200"/>
                      <a:pt x="1489376" y="1822200"/>
                      <a:pt x="1489376" y="1825107"/>
                    </a:cubicBezTo>
                    <a:cubicBezTo>
                      <a:pt x="1425398" y="2002502"/>
                      <a:pt x="1369484" y="2212871"/>
                      <a:pt x="1352036" y="2401899"/>
                    </a:cubicBezTo>
                    <a:lnTo>
                      <a:pt x="1361276" y="2791078"/>
                    </a:lnTo>
                    <a:lnTo>
                      <a:pt x="1364327" y="2787688"/>
                    </a:lnTo>
                    <a:cubicBezTo>
                      <a:pt x="1378869" y="2938909"/>
                      <a:pt x="1373052" y="3090130"/>
                      <a:pt x="1375959" y="3238442"/>
                    </a:cubicBezTo>
                    <a:cubicBezTo>
                      <a:pt x="1375959" y="3412928"/>
                      <a:pt x="1435760" y="3602384"/>
                      <a:pt x="1378869" y="3764809"/>
                    </a:cubicBezTo>
                    <a:cubicBezTo>
                      <a:pt x="1290492" y="4017127"/>
                      <a:pt x="1095192" y="4139495"/>
                      <a:pt x="900020" y="4154822"/>
                    </a:cubicBezTo>
                    <a:cubicBezTo>
                      <a:pt x="716172" y="4169260"/>
                      <a:pt x="448479" y="4133239"/>
                      <a:pt x="316480" y="4074053"/>
                    </a:cubicBezTo>
                    <a:cubicBezTo>
                      <a:pt x="184482" y="4014867"/>
                      <a:pt x="122571" y="3904397"/>
                      <a:pt x="108029" y="3799706"/>
                    </a:cubicBezTo>
                    <a:cubicBezTo>
                      <a:pt x="80887" y="3634429"/>
                      <a:pt x="100760" y="3252499"/>
                      <a:pt x="99306" y="3055233"/>
                    </a:cubicBezTo>
                    <a:cubicBezTo>
                      <a:pt x="102213" y="2909828"/>
                      <a:pt x="105122" y="2761514"/>
                      <a:pt x="99306" y="2616109"/>
                    </a:cubicBezTo>
                    <a:cubicBezTo>
                      <a:pt x="93490" y="2435807"/>
                      <a:pt x="81858" y="2258415"/>
                      <a:pt x="55683" y="2081019"/>
                    </a:cubicBezTo>
                    <a:cubicBezTo>
                      <a:pt x="39204" y="1865336"/>
                      <a:pt x="-4810" y="1539979"/>
                      <a:pt x="431" y="1322008"/>
                    </a:cubicBezTo>
                    <a:cubicBezTo>
                      <a:pt x="11335" y="1136615"/>
                      <a:pt x="38599" y="952860"/>
                      <a:pt x="87128" y="773195"/>
                    </a:cubicBezTo>
                    <a:cubicBezTo>
                      <a:pt x="130237" y="560614"/>
                      <a:pt x="263879" y="402352"/>
                      <a:pt x="433736" y="216931"/>
                    </a:cubicBezTo>
                    <a:cubicBezTo>
                      <a:pt x="558785" y="129688"/>
                      <a:pt x="692558" y="62800"/>
                      <a:pt x="843779" y="2790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BE9E468-2B55-4FBC-BC22-B856748C48EC}"/>
                  </a:ext>
                </a:extLst>
              </p:cNvPr>
              <p:cNvSpPr/>
              <p:nvPr/>
            </p:nvSpPr>
            <p:spPr>
              <a:xfrm>
                <a:off x="5887913" y="472029"/>
                <a:ext cx="370016" cy="583487"/>
              </a:xfrm>
              <a:custGeom>
                <a:avLst/>
                <a:gdLst>
                  <a:gd name="connsiteX0" fmla="*/ 400769 w 495300"/>
                  <a:gd name="connsiteY0" fmla="*/ 708331 h 781050"/>
                  <a:gd name="connsiteX1" fmla="*/ 359811 w 495300"/>
                  <a:gd name="connsiteY1" fmla="*/ 757861 h 781050"/>
                  <a:gd name="connsiteX2" fmla="*/ 318854 w 495300"/>
                  <a:gd name="connsiteY2" fmla="*/ 782626 h 781050"/>
                  <a:gd name="connsiteX3" fmla="*/ 299804 w 495300"/>
                  <a:gd name="connsiteY3" fmla="*/ 778816 h 781050"/>
                  <a:gd name="connsiteX4" fmla="*/ 283611 w 495300"/>
                  <a:gd name="connsiteY4" fmla="*/ 735954 h 781050"/>
                  <a:gd name="connsiteX5" fmla="*/ 319806 w 495300"/>
                  <a:gd name="connsiteY5" fmla="*/ 675946 h 781050"/>
                  <a:gd name="connsiteX6" fmla="*/ 396959 w 495300"/>
                  <a:gd name="connsiteY6" fmla="*/ 586411 h 781050"/>
                  <a:gd name="connsiteX7" fmla="*/ 404579 w 495300"/>
                  <a:gd name="connsiteY7" fmla="*/ 574981 h 781050"/>
                  <a:gd name="connsiteX8" fmla="*/ 426486 w 495300"/>
                  <a:gd name="connsiteY8" fmla="*/ 528309 h 781050"/>
                  <a:gd name="connsiteX9" fmla="*/ 436011 w 495300"/>
                  <a:gd name="connsiteY9" fmla="*/ 469254 h 781050"/>
                  <a:gd name="connsiteX10" fmla="*/ 444584 w 495300"/>
                  <a:gd name="connsiteY10" fmla="*/ 393054 h 781050"/>
                  <a:gd name="connsiteX11" fmla="*/ 439822 w 495300"/>
                  <a:gd name="connsiteY11" fmla="*/ 346381 h 781050"/>
                  <a:gd name="connsiteX12" fmla="*/ 338856 w 495300"/>
                  <a:gd name="connsiteY12" fmla="*/ 114924 h 781050"/>
                  <a:gd name="connsiteX13" fmla="*/ 319806 w 495300"/>
                  <a:gd name="connsiteY13" fmla="*/ 111114 h 781050"/>
                  <a:gd name="connsiteX14" fmla="*/ 109304 w 495300"/>
                  <a:gd name="connsiteY14" fmla="*/ 287326 h 781050"/>
                  <a:gd name="connsiteX15" fmla="*/ 29294 w 495300"/>
                  <a:gd name="connsiteY15" fmla="*/ 421629 h 781050"/>
                  <a:gd name="connsiteX16" fmla="*/ 27389 w 495300"/>
                  <a:gd name="connsiteY16" fmla="*/ 429249 h 781050"/>
                  <a:gd name="connsiteX17" fmla="*/ 36914 w 495300"/>
                  <a:gd name="connsiteY17" fmla="*/ 531166 h 781050"/>
                  <a:gd name="connsiteX18" fmla="*/ 60726 w 495300"/>
                  <a:gd name="connsiteY18" fmla="*/ 590221 h 781050"/>
                  <a:gd name="connsiteX19" fmla="*/ 105494 w 495300"/>
                  <a:gd name="connsiteY19" fmla="*/ 690234 h 781050"/>
                  <a:gd name="connsiteX20" fmla="*/ 105494 w 495300"/>
                  <a:gd name="connsiteY20" fmla="*/ 723571 h 781050"/>
                  <a:gd name="connsiteX21" fmla="*/ 71204 w 495300"/>
                  <a:gd name="connsiteY21" fmla="*/ 736906 h 781050"/>
                  <a:gd name="connsiteX22" fmla="*/ 54059 w 495300"/>
                  <a:gd name="connsiteY22" fmla="*/ 718809 h 781050"/>
                  <a:gd name="connsiteX23" fmla="*/ 26436 w 495300"/>
                  <a:gd name="connsiteY23" fmla="*/ 644514 h 781050"/>
                  <a:gd name="connsiteX24" fmla="*/ 12149 w 495300"/>
                  <a:gd name="connsiteY24" fmla="*/ 561646 h 781050"/>
                  <a:gd name="connsiteX25" fmla="*/ 7386 w 495300"/>
                  <a:gd name="connsiteY25" fmla="*/ 456871 h 781050"/>
                  <a:gd name="connsiteX26" fmla="*/ 16911 w 495300"/>
                  <a:gd name="connsiteY26" fmla="*/ 353049 h 781050"/>
                  <a:gd name="connsiteX27" fmla="*/ 64536 w 495300"/>
                  <a:gd name="connsiteY27" fmla="*/ 224461 h 781050"/>
                  <a:gd name="connsiteX28" fmla="*/ 137879 w 495300"/>
                  <a:gd name="connsiteY28" fmla="*/ 142546 h 781050"/>
                  <a:gd name="connsiteX29" fmla="*/ 277897 w 495300"/>
                  <a:gd name="connsiteY29" fmla="*/ 33961 h 781050"/>
                  <a:gd name="connsiteX30" fmla="*/ 338856 w 495300"/>
                  <a:gd name="connsiteY30" fmla="*/ 8244 h 781050"/>
                  <a:gd name="connsiteX31" fmla="*/ 349334 w 495300"/>
                  <a:gd name="connsiteY31" fmla="*/ 8244 h 781050"/>
                  <a:gd name="connsiteX32" fmla="*/ 449347 w 495300"/>
                  <a:gd name="connsiteY32" fmla="*/ 105399 h 781050"/>
                  <a:gd name="connsiteX33" fmla="*/ 491256 w 495300"/>
                  <a:gd name="connsiteY33" fmla="*/ 229224 h 781050"/>
                  <a:gd name="connsiteX34" fmla="*/ 496019 w 495300"/>
                  <a:gd name="connsiteY34" fmla="*/ 270181 h 781050"/>
                  <a:gd name="connsiteX35" fmla="*/ 496972 w 495300"/>
                  <a:gd name="connsiteY35" fmla="*/ 336856 h 781050"/>
                  <a:gd name="connsiteX36" fmla="*/ 481731 w 495300"/>
                  <a:gd name="connsiteY36" fmla="*/ 471159 h 781050"/>
                  <a:gd name="connsiteX37" fmla="*/ 444584 w 495300"/>
                  <a:gd name="connsiteY37" fmla="*/ 624511 h 781050"/>
                  <a:gd name="connsiteX38" fmla="*/ 400769 w 495300"/>
                  <a:gd name="connsiteY38" fmla="*/ 708331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95300" h="781050">
                    <a:moveTo>
                      <a:pt x="400769" y="708331"/>
                    </a:moveTo>
                    <a:cubicBezTo>
                      <a:pt x="387434" y="724524"/>
                      <a:pt x="373147" y="740716"/>
                      <a:pt x="359811" y="757861"/>
                    </a:cubicBezTo>
                    <a:cubicBezTo>
                      <a:pt x="349334" y="771196"/>
                      <a:pt x="335999" y="779769"/>
                      <a:pt x="318854" y="782626"/>
                    </a:cubicBezTo>
                    <a:cubicBezTo>
                      <a:pt x="312186" y="783579"/>
                      <a:pt x="305519" y="782626"/>
                      <a:pt x="299804" y="778816"/>
                    </a:cubicBezTo>
                    <a:cubicBezTo>
                      <a:pt x="287422" y="769291"/>
                      <a:pt x="277897" y="754051"/>
                      <a:pt x="283611" y="735954"/>
                    </a:cubicBezTo>
                    <a:cubicBezTo>
                      <a:pt x="290279" y="713094"/>
                      <a:pt x="304566" y="694044"/>
                      <a:pt x="319806" y="675946"/>
                    </a:cubicBezTo>
                    <a:cubicBezTo>
                      <a:pt x="345524" y="645466"/>
                      <a:pt x="373147" y="617844"/>
                      <a:pt x="396959" y="586411"/>
                    </a:cubicBezTo>
                    <a:cubicBezTo>
                      <a:pt x="399816" y="582601"/>
                      <a:pt x="401722" y="578791"/>
                      <a:pt x="404579" y="574981"/>
                    </a:cubicBezTo>
                    <a:cubicBezTo>
                      <a:pt x="415056" y="560694"/>
                      <a:pt x="422677" y="545454"/>
                      <a:pt x="426486" y="528309"/>
                    </a:cubicBezTo>
                    <a:cubicBezTo>
                      <a:pt x="430297" y="508306"/>
                      <a:pt x="434106" y="489256"/>
                      <a:pt x="436011" y="469254"/>
                    </a:cubicBezTo>
                    <a:cubicBezTo>
                      <a:pt x="438869" y="443536"/>
                      <a:pt x="441727" y="418771"/>
                      <a:pt x="444584" y="393054"/>
                    </a:cubicBezTo>
                    <a:cubicBezTo>
                      <a:pt x="449347" y="376861"/>
                      <a:pt x="443631" y="361621"/>
                      <a:pt x="439822" y="346381"/>
                    </a:cubicBezTo>
                    <a:cubicBezTo>
                      <a:pt x="418866" y="263514"/>
                      <a:pt x="386481" y="185409"/>
                      <a:pt x="338856" y="114924"/>
                    </a:cubicBezTo>
                    <a:cubicBezTo>
                      <a:pt x="331236" y="104446"/>
                      <a:pt x="331236" y="104446"/>
                      <a:pt x="319806" y="111114"/>
                    </a:cubicBezTo>
                    <a:cubicBezTo>
                      <a:pt x="240749" y="159691"/>
                      <a:pt x="169311" y="216841"/>
                      <a:pt x="109304" y="287326"/>
                    </a:cubicBezTo>
                    <a:cubicBezTo>
                      <a:pt x="75014" y="328284"/>
                      <a:pt x="47391" y="372099"/>
                      <a:pt x="29294" y="421629"/>
                    </a:cubicBezTo>
                    <a:cubicBezTo>
                      <a:pt x="28341" y="424486"/>
                      <a:pt x="27389" y="426391"/>
                      <a:pt x="27389" y="429249"/>
                    </a:cubicBezTo>
                    <a:cubicBezTo>
                      <a:pt x="29294" y="463539"/>
                      <a:pt x="31199" y="496876"/>
                      <a:pt x="36914" y="531166"/>
                    </a:cubicBezTo>
                    <a:cubicBezTo>
                      <a:pt x="40724" y="552121"/>
                      <a:pt x="47391" y="572124"/>
                      <a:pt x="60726" y="590221"/>
                    </a:cubicBezTo>
                    <a:cubicBezTo>
                      <a:pt x="81681" y="620701"/>
                      <a:pt x="96921" y="654039"/>
                      <a:pt x="105494" y="690234"/>
                    </a:cubicBezTo>
                    <a:cubicBezTo>
                      <a:pt x="108351" y="701664"/>
                      <a:pt x="108351" y="713094"/>
                      <a:pt x="105494" y="723571"/>
                    </a:cubicBezTo>
                    <a:cubicBezTo>
                      <a:pt x="101684" y="738811"/>
                      <a:pt x="84539" y="745479"/>
                      <a:pt x="71204" y="736906"/>
                    </a:cubicBezTo>
                    <a:cubicBezTo>
                      <a:pt x="63584" y="732144"/>
                      <a:pt x="58821" y="725476"/>
                      <a:pt x="54059" y="718809"/>
                    </a:cubicBezTo>
                    <a:cubicBezTo>
                      <a:pt x="40724" y="695949"/>
                      <a:pt x="32151" y="670231"/>
                      <a:pt x="26436" y="644514"/>
                    </a:cubicBezTo>
                    <a:cubicBezTo>
                      <a:pt x="20721" y="616891"/>
                      <a:pt x="15006" y="589269"/>
                      <a:pt x="12149" y="561646"/>
                    </a:cubicBezTo>
                    <a:cubicBezTo>
                      <a:pt x="8339" y="527356"/>
                      <a:pt x="6434" y="492114"/>
                      <a:pt x="7386" y="456871"/>
                    </a:cubicBezTo>
                    <a:cubicBezTo>
                      <a:pt x="8339" y="421629"/>
                      <a:pt x="11196" y="387339"/>
                      <a:pt x="16911" y="353049"/>
                    </a:cubicBezTo>
                    <a:cubicBezTo>
                      <a:pt x="25484" y="307329"/>
                      <a:pt x="36914" y="262561"/>
                      <a:pt x="64536" y="224461"/>
                    </a:cubicBezTo>
                    <a:cubicBezTo>
                      <a:pt x="86444" y="194934"/>
                      <a:pt x="111209" y="168264"/>
                      <a:pt x="137879" y="142546"/>
                    </a:cubicBezTo>
                    <a:cubicBezTo>
                      <a:pt x="179789" y="100636"/>
                      <a:pt x="225509" y="62536"/>
                      <a:pt x="277897" y="33961"/>
                    </a:cubicBezTo>
                    <a:cubicBezTo>
                      <a:pt x="296947" y="23484"/>
                      <a:pt x="316949" y="13959"/>
                      <a:pt x="338856" y="8244"/>
                    </a:cubicBezTo>
                    <a:cubicBezTo>
                      <a:pt x="342666" y="7291"/>
                      <a:pt x="345524" y="6339"/>
                      <a:pt x="349334" y="8244"/>
                    </a:cubicBezTo>
                    <a:cubicBezTo>
                      <a:pt x="393149" y="29199"/>
                      <a:pt x="424581" y="63489"/>
                      <a:pt x="449347" y="105399"/>
                    </a:cubicBezTo>
                    <a:cubicBezTo>
                      <a:pt x="471254" y="143499"/>
                      <a:pt x="484589" y="185409"/>
                      <a:pt x="491256" y="229224"/>
                    </a:cubicBezTo>
                    <a:cubicBezTo>
                      <a:pt x="493161" y="242559"/>
                      <a:pt x="495066" y="255894"/>
                      <a:pt x="496019" y="270181"/>
                    </a:cubicBezTo>
                    <a:cubicBezTo>
                      <a:pt x="497924" y="292089"/>
                      <a:pt x="497924" y="314949"/>
                      <a:pt x="496972" y="336856"/>
                    </a:cubicBezTo>
                    <a:cubicBezTo>
                      <a:pt x="495066" y="381624"/>
                      <a:pt x="490304" y="426391"/>
                      <a:pt x="481731" y="471159"/>
                    </a:cubicBezTo>
                    <a:cubicBezTo>
                      <a:pt x="471254" y="522594"/>
                      <a:pt x="458872" y="574029"/>
                      <a:pt x="444584" y="624511"/>
                    </a:cubicBezTo>
                    <a:cubicBezTo>
                      <a:pt x="435059" y="654039"/>
                      <a:pt x="421724" y="683566"/>
                      <a:pt x="400769" y="7083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2F3E341-556F-4D8F-A4D0-5A4061F56EB2}"/>
                </a:ext>
              </a:extLst>
            </p:cNvPr>
            <p:cNvGrpSpPr/>
            <p:nvPr/>
          </p:nvGrpSpPr>
          <p:grpSpPr>
            <a:xfrm rot="20737142">
              <a:off x="6310944" y="-79408"/>
              <a:ext cx="423031" cy="1017405"/>
              <a:chOff x="6310944" y="-79408"/>
              <a:chExt cx="423031" cy="1017405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0EA3B76-A405-4B94-B4E4-F9EE970440AA}"/>
                  </a:ext>
                </a:extLst>
              </p:cNvPr>
              <p:cNvSpPr/>
              <p:nvPr/>
            </p:nvSpPr>
            <p:spPr>
              <a:xfrm flipH="1">
                <a:off x="6310944" y="-79408"/>
                <a:ext cx="423031" cy="1017405"/>
              </a:xfrm>
              <a:custGeom>
                <a:avLst/>
                <a:gdLst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587947 w 1732244"/>
                  <a:gd name="connsiteY10" fmla="*/ 1109058 h 4153492"/>
                  <a:gd name="connsiteX11" fmla="*/ 1451535 w 1732244"/>
                  <a:gd name="connsiteY11" fmla="*/ 1571536 h 4153492"/>
                  <a:gd name="connsiteX12" fmla="*/ 1481114 w 1732244"/>
                  <a:gd name="connsiteY12" fmla="*/ 1674674 h 4153492"/>
                  <a:gd name="connsiteX13" fmla="*/ 1495653 w 1732244"/>
                  <a:gd name="connsiteY13" fmla="*/ 1817170 h 4153492"/>
                  <a:gd name="connsiteX14" fmla="*/ 1492746 w 1732244"/>
                  <a:gd name="connsiteY14" fmla="*/ 1822986 h 4153492"/>
                  <a:gd name="connsiteX15" fmla="*/ 1373513 w 1732244"/>
                  <a:gd name="connsiteY15" fmla="*/ 2372618 h 4153492"/>
                  <a:gd name="connsiteX16" fmla="*/ 1364646 w 1732244"/>
                  <a:gd name="connsiteY16" fmla="*/ 2385917 h 4153492"/>
                  <a:gd name="connsiteX17" fmla="*/ 1364646 w 1732244"/>
                  <a:gd name="connsiteY17" fmla="*/ 2788957 h 4153492"/>
                  <a:gd name="connsiteX18" fmla="*/ 1367697 w 1732244"/>
                  <a:gd name="connsiteY18" fmla="*/ 2785567 h 4153492"/>
                  <a:gd name="connsiteX19" fmla="*/ 1379329 w 1732244"/>
                  <a:gd name="connsiteY19" fmla="*/ 3236321 h 4153492"/>
                  <a:gd name="connsiteX20" fmla="*/ 1382239 w 1732244"/>
                  <a:gd name="connsiteY20" fmla="*/ 3762688 h 4153492"/>
                  <a:gd name="connsiteX21" fmla="*/ 1274638 w 1732244"/>
                  <a:gd name="connsiteY21" fmla="*/ 3977887 h 4153492"/>
                  <a:gd name="connsiteX22" fmla="*/ 876230 w 1732244"/>
                  <a:gd name="connsiteY22" fmla="*/ 4143647 h 4153492"/>
                  <a:gd name="connsiteX23" fmla="*/ 538891 w 1732244"/>
                  <a:gd name="connsiteY23" fmla="*/ 4143647 h 4153492"/>
                  <a:gd name="connsiteX24" fmla="*/ 265530 w 1732244"/>
                  <a:gd name="connsiteY24" fmla="*/ 4044772 h 4153492"/>
                  <a:gd name="connsiteX25" fmla="*/ 111399 w 1732244"/>
                  <a:gd name="connsiteY25" fmla="*/ 3797585 h 4153492"/>
                  <a:gd name="connsiteX26" fmla="*/ 105583 w 1732244"/>
                  <a:gd name="connsiteY26" fmla="*/ 3724881 h 4153492"/>
                  <a:gd name="connsiteX27" fmla="*/ 102676 w 1732244"/>
                  <a:gd name="connsiteY27" fmla="*/ 3053112 h 4153492"/>
                  <a:gd name="connsiteX28" fmla="*/ 102676 w 1732244"/>
                  <a:gd name="connsiteY28" fmla="*/ 2613988 h 4153492"/>
                  <a:gd name="connsiteX29" fmla="*/ 59053 w 1732244"/>
                  <a:gd name="connsiteY29" fmla="*/ 2078898 h 4153492"/>
                  <a:gd name="connsiteX30" fmla="*/ 24156 w 1732244"/>
                  <a:gd name="connsiteY30" fmla="*/ 1843344 h 4153492"/>
                  <a:gd name="connsiteX31" fmla="*/ 3801 w 1732244"/>
                  <a:gd name="connsiteY31" fmla="*/ 1319887 h 4153492"/>
                  <a:gd name="connsiteX32" fmla="*/ 90498 w 1732244"/>
                  <a:gd name="connsiteY32" fmla="*/ 771074 h 4153492"/>
                  <a:gd name="connsiteX33" fmla="*/ 120632 w 1732244"/>
                  <a:gd name="connsiteY33" fmla="*/ 674829 h 4153492"/>
                  <a:gd name="connsiteX34" fmla="*/ 120632 w 1732244"/>
                  <a:gd name="connsiteY34" fmla="*/ 642369 h 4153492"/>
                  <a:gd name="connsiteX35" fmla="*/ 130796 w 1732244"/>
                  <a:gd name="connsiteY35" fmla="*/ 642369 h 4153492"/>
                  <a:gd name="connsiteX36" fmla="*/ 146296 w 1732244"/>
                  <a:gd name="connsiteY36" fmla="*/ 592863 h 4153492"/>
                  <a:gd name="connsiteX37" fmla="*/ 437106 w 1732244"/>
                  <a:gd name="connsiteY37" fmla="*/ 214810 h 4153492"/>
                  <a:gd name="connsiteX38" fmla="*/ 847149 w 1732244"/>
                  <a:gd name="connsiteY38" fmla="*/ 25782 h 4153492"/>
                  <a:gd name="connsiteX39" fmla="*/ 1014364 w 1732244"/>
                  <a:gd name="connsiteY39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51535 w 1732244"/>
                  <a:gd name="connsiteY10" fmla="*/ 1571536 h 4153492"/>
                  <a:gd name="connsiteX11" fmla="*/ 1481114 w 1732244"/>
                  <a:gd name="connsiteY11" fmla="*/ 1674674 h 4153492"/>
                  <a:gd name="connsiteX12" fmla="*/ 1495653 w 1732244"/>
                  <a:gd name="connsiteY12" fmla="*/ 1817170 h 4153492"/>
                  <a:gd name="connsiteX13" fmla="*/ 1492746 w 1732244"/>
                  <a:gd name="connsiteY13" fmla="*/ 1822986 h 4153492"/>
                  <a:gd name="connsiteX14" fmla="*/ 1373513 w 1732244"/>
                  <a:gd name="connsiteY14" fmla="*/ 2372618 h 4153492"/>
                  <a:gd name="connsiteX15" fmla="*/ 1364646 w 1732244"/>
                  <a:gd name="connsiteY15" fmla="*/ 2385917 h 4153492"/>
                  <a:gd name="connsiteX16" fmla="*/ 1364646 w 1732244"/>
                  <a:gd name="connsiteY16" fmla="*/ 2788957 h 4153492"/>
                  <a:gd name="connsiteX17" fmla="*/ 1367697 w 1732244"/>
                  <a:gd name="connsiteY17" fmla="*/ 2785567 h 4153492"/>
                  <a:gd name="connsiteX18" fmla="*/ 1379329 w 1732244"/>
                  <a:gd name="connsiteY18" fmla="*/ 3236321 h 4153492"/>
                  <a:gd name="connsiteX19" fmla="*/ 1382239 w 1732244"/>
                  <a:gd name="connsiteY19" fmla="*/ 3762688 h 4153492"/>
                  <a:gd name="connsiteX20" fmla="*/ 1274638 w 1732244"/>
                  <a:gd name="connsiteY20" fmla="*/ 3977887 h 4153492"/>
                  <a:gd name="connsiteX21" fmla="*/ 876230 w 1732244"/>
                  <a:gd name="connsiteY21" fmla="*/ 4143647 h 4153492"/>
                  <a:gd name="connsiteX22" fmla="*/ 538891 w 1732244"/>
                  <a:gd name="connsiteY22" fmla="*/ 4143647 h 4153492"/>
                  <a:gd name="connsiteX23" fmla="*/ 265530 w 1732244"/>
                  <a:gd name="connsiteY23" fmla="*/ 4044772 h 4153492"/>
                  <a:gd name="connsiteX24" fmla="*/ 111399 w 1732244"/>
                  <a:gd name="connsiteY24" fmla="*/ 3797585 h 4153492"/>
                  <a:gd name="connsiteX25" fmla="*/ 105583 w 1732244"/>
                  <a:gd name="connsiteY25" fmla="*/ 3724881 h 4153492"/>
                  <a:gd name="connsiteX26" fmla="*/ 102676 w 1732244"/>
                  <a:gd name="connsiteY26" fmla="*/ 3053112 h 4153492"/>
                  <a:gd name="connsiteX27" fmla="*/ 102676 w 1732244"/>
                  <a:gd name="connsiteY27" fmla="*/ 2613988 h 4153492"/>
                  <a:gd name="connsiteX28" fmla="*/ 59053 w 1732244"/>
                  <a:gd name="connsiteY28" fmla="*/ 2078898 h 4153492"/>
                  <a:gd name="connsiteX29" fmla="*/ 24156 w 1732244"/>
                  <a:gd name="connsiteY29" fmla="*/ 1843344 h 4153492"/>
                  <a:gd name="connsiteX30" fmla="*/ 3801 w 1732244"/>
                  <a:gd name="connsiteY30" fmla="*/ 1319887 h 4153492"/>
                  <a:gd name="connsiteX31" fmla="*/ 90498 w 1732244"/>
                  <a:gd name="connsiteY31" fmla="*/ 771074 h 4153492"/>
                  <a:gd name="connsiteX32" fmla="*/ 120632 w 1732244"/>
                  <a:gd name="connsiteY32" fmla="*/ 674829 h 4153492"/>
                  <a:gd name="connsiteX33" fmla="*/ 120632 w 1732244"/>
                  <a:gd name="connsiteY33" fmla="*/ 642369 h 4153492"/>
                  <a:gd name="connsiteX34" fmla="*/ 130796 w 1732244"/>
                  <a:gd name="connsiteY34" fmla="*/ 642369 h 4153492"/>
                  <a:gd name="connsiteX35" fmla="*/ 146296 w 1732244"/>
                  <a:gd name="connsiteY35" fmla="*/ 592863 h 4153492"/>
                  <a:gd name="connsiteX36" fmla="*/ 437106 w 1732244"/>
                  <a:gd name="connsiteY36" fmla="*/ 214810 h 4153492"/>
                  <a:gd name="connsiteX37" fmla="*/ 847149 w 1732244"/>
                  <a:gd name="connsiteY37" fmla="*/ 25782 h 4153492"/>
                  <a:gd name="connsiteX38" fmla="*/ 1014364 w 1732244"/>
                  <a:gd name="connsiteY38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81114 w 1732244"/>
                  <a:gd name="connsiteY10" fmla="*/ 1674674 h 4153492"/>
                  <a:gd name="connsiteX11" fmla="*/ 1495653 w 1732244"/>
                  <a:gd name="connsiteY11" fmla="*/ 1817170 h 4153492"/>
                  <a:gd name="connsiteX12" fmla="*/ 1492746 w 1732244"/>
                  <a:gd name="connsiteY12" fmla="*/ 1822986 h 4153492"/>
                  <a:gd name="connsiteX13" fmla="*/ 1373513 w 1732244"/>
                  <a:gd name="connsiteY13" fmla="*/ 2372618 h 4153492"/>
                  <a:gd name="connsiteX14" fmla="*/ 1364646 w 1732244"/>
                  <a:gd name="connsiteY14" fmla="*/ 2385917 h 4153492"/>
                  <a:gd name="connsiteX15" fmla="*/ 1364646 w 1732244"/>
                  <a:gd name="connsiteY15" fmla="*/ 2788957 h 4153492"/>
                  <a:gd name="connsiteX16" fmla="*/ 1367697 w 1732244"/>
                  <a:gd name="connsiteY16" fmla="*/ 2785567 h 4153492"/>
                  <a:gd name="connsiteX17" fmla="*/ 1379329 w 1732244"/>
                  <a:gd name="connsiteY17" fmla="*/ 3236321 h 4153492"/>
                  <a:gd name="connsiteX18" fmla="*/ 1382239 w 1732244"/>
                  <a:gd name="connsiteY18" fmla="*/ 3762688 h 4153492"/>
                  <a:gd name="connsiteX19" fmla="*/ 1274638 w 1732244"/>
                  <a:gd name="connsiteY19" fmla="*/ 3977887 h 4153492"/>
                  <a:gd name="connsiteX20" fmla="*/ 876230 w 1732244"/>
                  <a:gd name="connsiteY20" fmla="*/ 4143647 h 4153492"/>
                  <a:gd name="connsiteX21" fmla="*/ 538891 w 1732244"/>
                  <a:gd name="connsiteY21" fmla="*/ 4143647 h 4153492"/>
                  <a:gd name="connsiteX22" fmla="*/ 265530 w 1732244"/>
                  <a:gd name="connsiteY22" fmla="*/ 4044772 h 4153492"/>
                  <a:gd name="connsiteX23" fmla="*/ 111399 w 1732244"/>
                  <a:gd name="connsiteY23" fmla="*/ 3797585 h 4153492"/>
                  <a:gd name="connsiteX24" fmla="*/ 105583 w 1732244"/>
                  <a:gd name="connsiteY24" fmla="*/ 3724881 h 4153492"/>
                  <a:gd name="connsiteX25" fmla="*/ 102676 w 1732244"/>
                  <a:gd name="connsiteY25" fmla="*/ 3053112 h 4153492"/>
                  <a:gd name="connsiteX26" fmla="*/ 102676 w 1732244"/>
                  <a:gd name="connsiteY26" fmla="*/ 2613988 h 4153492"/>
                  <a:gd name="connsiteX27" fmla="*/ 59053 w 1732244"/>
                  <a:gd name="connsiteY27" fmla="*/ 2078898 h 4153492"/>
                  <a:gd name="connsiteX28" fmla="*/ 24156 w 1732244"/>
                  <a:gd name="connsiteY28" fmla="*/ 1843344 h 4153492"/>
                  <a:gd name="connsiteX29" fmla="*/ 3801 w 1732244"/>
                  <a:gd name="connsiteY29" fmla="*/ 1319887 h 4153492"/>
                  <a:gd name="connsiteX30" fmla="*/ 90498 w 1732244"/>
                  <a:gd name="connsiteY30" fmla="*/ 771074 h 4153492"/>
                  <a:gd name="connsiteX31" fmla="*/ 120632 w 1732244"/>
                  <a:gd name="connsiteY31" fmla="*/ 674829 h 4153492"/>
                  <a:gd name="connsiteX32" fmla="*/ 120632 w 1732244"/>
                  <a:gd name="connsiteY32" fmla="*/ 642369 h 4153492"/>
                  <a:gd name="connsiteX33" fmla="*/ 130796 w 1732244"/>
                  <a:gd name="connsiteY33" fmla="*/ 642369 h 4153492"/>
                  <a:gd name="connsiteX34" fmla="*/ 146296 w 1732244"/>
                  <a:gd name="connsiteY34" fmla="*/ 592863 h 4153492"/>
                  <a:gd name="connsiteX35" fmla="*/ 437106 w 1732244"/>
                  <a:gd name="connsiteY35" fmla="*/ 214810 h 4153492"/>
                  <a:gd name="connsiteX36" fmla="*/ 847149 w 1732244"/>
                  <a:gd name="connsiteY36" fmla="*/ 25782 h 4153492"/>
                  <a:gd name="connsiteX37" fmla="*/ 1014364 w 1732244"/>
                  <a:gd name="connsiteY37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95653 w 1732244"/>
                  <a:gd name="connsiteY10" fmla="*/ 1817170 h 4153492"/>
                  <a:gd name="connsiteX11" fmla="*/ 1492746 w 1732244"/>
                  <a:gd name="connsiteY11" fmla="*/ 1822986 h 4153492"/>
                  <a:gd name="connsiteX12" fmla="*/ 1373513 w 1732244"/>
                  <a:gd name="connsiteY12" fmla="*/ 2372618 h 4153492"/>
                  <a:gd name="connsiteX13" fmla="*/ 1364646 w 1732244"/>
                  <a:gd name="connsiteY13" fmla="*/ 2385917 h 4153492"/>
                  <a:gd name="connsiteX14" fmla="*/ 1364646 w 1732244"/>
                  <a:gd name="connsiteY14" fmla="*/ 2788957 h 4153492"/>
                  <a:gd name="connsiteX15" fmla="*/ 1367697 w 1732244"/>
                  <a:gd name="connsiteY15" fmla="*/ 2785567 h 4153492"/>
                  <a:gd name="connsiteX16" fmla="*/ 1379329 w 1732244"/>
                  <a:gd name="connsiteY16" fmla="*/ 3236321 h 4153492"/>
                  <a:gd name="connsiteX17" fmla="*/ 1382239 w 1732244"/>
                  <a:gd name="connsiteY17" fmla="*/ 3762688 h 4153492"/>
                  <a:gd name="connsiteX18" fmla="*/ 1274638 w 1732244"/>
                  <a:gd name="connsiteY18" fmla="*/ 3977887 h 4153492"/>
                  <a:gd name="connsiteX19" fmla="*/ 876230 w 1732244"/>
                  <a:gd name="connsiteY19" fmla="*/ 4143647 h 4153492"/>
                  <a:gd name="connsiteX20" fmla="*/ 538891 w 1732244"/>
                  <a:gd name="connsiteY20" fmla="*/ 4143647 h 4153492"/>
                  <a:gd name="connsiteX21" fmla="*/ 265530 w 1732244"/>
                  <a:gd name="connsiteY21" fmla="*/ 4044772 h 4153492"/>
                  <a:gd name="connsiteX22" fmla="*/ 111399 w 1732244"/>
                  <a:gd name="connsiteY22" fmla="*/ 3797585 h 4153492"/>
                  <a:gd name="connsiteX23" fmla="*/ 105583 w 1732244"/>
                  <a:gd name="connsiteY23" fmla="*/ 3724881 h 4153492"/>
                  <a:gd name="connsiteX24" fmla="*/ 102676 w 1732244"/>
                  <a:gd name="connsiteY24" fmla="*/ 3053112 h 4153492"/>
                  <a:gd name="connsiteX25" fmla="*/ 102676 w 1732244"/>
                  <a:gd name="connsiteY25" fmla="*/ 2613988 h 4153492"/>
                  <a:gd name="connsiteX26" fmla="*/ 59053 w 1732244"/>
                  <a:gd name="connsiteY26" fmla="*/ 2078898 h 4153492"/>
                  <a:gd name="connsiteX27" fmla="*/ 24156 w 1732244"/>
                  <a:gd name="connsiteY27" fmla="*/ 1843344 h 4153492"/>
                  <a:gd name="connsiteX28" fmla="*/ 3801 w 1732244"/>
                  <a:gd name="connsiteY28" fmla="*/ 1319887 h 4153492"/>
                  <a:gd name="connsiteX29" fmla="*/ 90498 w 1732244"/>
                  <a:gd name="connsiteY29" fmla="*/ 771074 h 4153492"/>
                  <a:gd name="connsiteX30" fmla="*/ 120632 w 1732244"/>
                  <a:gd name="connsiteY30" fmla="*/ 674829 h 4153492"/>
                  <a:gd name="connsiteX31" fmla="*/ 120632 w 1732244"/>
                  <a:gd name="connsiteY31" fmla="*/ 642369 h 4153492"/>
                  <a:gd name="connsiteX32" fmla="*/ 130796 w 1732244"/>
                  <a:gd name="connsiteY32" fmla="*/ 642369 h 4153492"/>
                  <a:gd name="connsiteX33" fmla="*/ 146296 w 1732244"/>
                  <a:gd name="connsiteY33" fmla="*/ 592863 h 4153492"/>
                  <a:gd name="connsiteX34" fmla="*/ 437106 w 1732244"/>
                  <a:gd name="connsiteY34" fmla="*/ 214810 h 4153492"/>
                  <a:gd name="connsiteX35" fmla="*/ 847149 w 1732244"/>
                  <a:gd name="connsiteY35" fmla="*/ 25782 h 4153492"/>
                  <a:gd name="connsiteX36" fmla="*/ 1014364 w 1732244"/>
                  <a:gd name="connsiteY36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495653 w 1732244"/>
                  <a:gd name="connsiteY9" fmla="*/ 1817170 h 4153492"/>
                  <a:gd name="connsiteX10" fmla="*/ 1492746 w 1732244"/>
                  <a:gd name="connsiteY10" fmla="*/ 1822986 h 4153492"/>
                  <a:gd name="connsiteX11" fmla="*/ 1373513 w 1732244"/>
                  <a:gd name="connsiteY11" fmla="*/ 2372618 h 4153492"/>
                  <a:gd name="connsiteX12" fmla="*/ 1364646 w 1732244"/>
                  <a:gd name="connsiteY12" fmla="*/ 2385917 h 4153492"/>
                  <a:gd name="connsiteX13" fmla="*/ 1364646 w 1732244"/>
                  <a:gd name="connsiteY13" fmla="*/ 2788957 h 4153492"/>
                  <a:gd name="connsiteX14" fmla="*/ 1367697 w 1732244"/>
                  <a:gd name="connsiteY14" fmla="*/ 2785567 h 4153492"/>
                  <a:gd name="connsiteX15" fmla="*/ 1379329 w 1732244"/>
                  <a:gd name="connsiteY15" fmla="*/ 3236321 h 4153492"/>
                  <a:gd name="connsiteX16" fmla="*/ 1382239 w 1732244"/>
                  <a:gd name="connsiteY16" fmla="*/ 3762688 h 4153492"/>
                  <a:gd name="connsiteX17" fmla="*/ 1274638 w 1732244"/>
                  <a:gd name="connsiteY17" fmla="*/ 3977887 h 4153492"/>
                  <a:gd name="connsiteX18" fmla="*/ 876230 w 1732244"/>
                  <a:gd name="connsiteY18" fmla="*/ 4143647 h 4153492"/>
                  <a:gd name="connsiteX19" fmla="*/ 538891 w 1732244"/>
                  <a:gd name="connsiteY19" fmla="*/ 4143647 h 4153492"/>
                  <a:gd name="connsiteX20" fmla="*/ 265530 w 1732244"/>
                  <a:gd name="connsiteY20" fmla="*/ 4044772 h 4153492"/>
                  <a:gd name="connsiteX21" fmla="*/ 111399 w 1732244"/>
                  <a:gd name="connsiteY21" fmla="*/ 3797585 h 4153492"/>
                  <a:gd name="connsiteX22" fmla="*/ 105583 w 1732244"/>
                  <a:gd name="connsiteY22" fmla="*/ 3724881 h 4153492"/>
                  <a:gd name="connsiteX23" fmla="*/ 102676 w 1732244"/>
                  <a:gd name="connsiteY23" fmla="*/ 3053112 h 4153492"/>
                  <a:gd name="connsiteX24" fmla="*/ 102676 w 1732244"/>
                  <a:gd name="connsiteY24" fmla="*/ 2613988 h 4153492"/>
                  <a:gd name="connsiteX25" fmla="*/ 59053 w 1732244"/>
                  <a:gd name="connsiteY25" fmla="*/ 2078898 h 4153492"/>
                  <a:gd name="connsiteX26" fmla="*/ 24156 w 1732244"/>
                  <a:gd name="connsiteY26" fmla="*/ 1843344 h 4153492"/>
                  <a:gd name="connsiteX27" fmla="*/ 3801 w 1732244"/>
                  <a:gd name="connsiteY27" fmla="*/ 1319887 h 4153492"/>
                  <a:gd name="connsiteX28" fmla="*/ 90498 w 1732244"/>
                  <a:gd name="connsiteY28" fmla="*/ 771074 h 4153492"/>
                  <a:gd name="connsiteX29" fmla="*/ 120632 w 1732244"/>
                  <a:gd name="connsiteY29" fmla="*/ 674829 h 4153492"/>
                  <a:gd name="connsiteX30" fmla="*/ 120632 w 1732244"/>
                  <a:gd name="connsiteY30" fmla="*/ 642369 h 4153492"/>
                  <a:gd name="connsiteX31" fmla="*/ 130796 w 1732244"/>
                  <a:gd name="connsiteY31" fmla="*/ 642369 h 4153492"/>
                  <a:gd name="connsiteX32" fmla="*/ 146296 w 1732244"/>
                  <a:gd name="connsiteY32" fmla="*/ 592863 h 4153492"/>
                  <a:gd name="connsiteX33" fmla="*/ 437106 w 1732244"/>
                  <a:gd name="connsiteY33" fmla="*/ 214810 h 4153492"/>
                  <a:gd name="connsiteX34" fmla="*/ 847149 w 1732244"/>
                  <a:gd name="connsiteY34" fmla="*/ 25782 h 4153492"/>
                  <a:gd name="connsiteX35" fmla="*/ 1014364 w 1732244"/>
                  <a:gd name="connsiteY35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495653 w 1732244"/>
                  <a:gd name="connsiteY8" fmla="*/ 1817170 h 4153492"/>
                  <a:gd name="connsiteX9" fmla="*/ 1492746 w 1732244"/>
                  <a:gd name="connsiteY9" fmla="*/ 1822986 h 4153492"/>
                  <a:gd name="connsiteX10" fmla="*/ 1373513 w 1732244"/>
                  <a:gd name="connsiteY10" fmla="*/ 2372618 h 4153492"/>
                  <a:gd name="connsiteX11" fmla="*/ 1364646 w 1732244"/>
                  <a:gd name="connsiteY11" fmla="*/ 2385917 h 4153492"/>
                  <a:gd name="connsiteX12" fmla="*/ 1364646 w 1732244"/>
                  <a:gd name="connsiteY12" fmla="*/ 2788957 h 4153492"/>
                  <a:gd name="connsiteX13" fmla="*/ 1367697 w 1732244"/>
                  <a:gd name="connsiteY13" fmla="*/ 2785567 h 4153492"/>
                  <a:gd name="connsiteX14" fmla="*/ 1379329 w 1732244"/>
                  <a:gd name="connsiteY14" fmla="*/ 3236321 h 4153492"/>
                  <a:gd name="connsiteX15" fmla="*/ 1382239 w 1732244"/>
                  <a:gd name="connsiteY15" fmla="*/ 3762688 h 4153492"/>
                  <a:gd name="connsiteX16" fmla="*/ 1274638 w 1732244"/>
                  <a:gd name="connsiteY16" fmla="*/ 3977887 h 4153492"/>
                  <a:gd name="connsiteX17" fmla="*/ 876230 w 1732244"/>
                  <a:gd name="connsiteY17" fmla="*/ 4143647 h 4153492"/>
                  <a:gd name="connsiteX18" fmla="*/ 538891 w 1732244"/>
                  <a:gd name="connsiteY18" fmla="*/ 4143647 h 4153492"/>
                  <a:gd name="connsiteX19" fmla="*/ 265530 w 1732244"/>
                  <a:gd name="connsiteY19" fmla="*/ 4044772 h 4153492"/>
                  <a:gd name="connsiteX20" fmla="*/ 111399 w 1732244"/>
                  <a:gd name="connsiteY20" fmla="*/ 3797585 h 4153492"/>
                  <a:gd name="connsiteX21" fmla="*/ 105583 w 1732244"/>
                  <a:gd name="connsiteY21" fmla="*/ 3724881 h 4153492"/>
                  <a:gd name="connsiteX22" fmla="*/ 102676 w 1732244"/>
                  <a:gd name="connsiteY22" fmla="*/ 3053112 h 4153492"/>
                  <a:gd name="connsiteX23" fmla="*/ 102676 w 1732244"/>
                  <a:gd name="connsiteY23" fmla="*/ 2613988 h 4153492"/>
                  <a:gd name="connsiteX24" fmla="*/ 59053 w 1732244"/>
                  <a:gd name="connsiteY24" fmla="*/ 2078898 h 4153492"/>
                  <a:gd name="connsiteX25" fmla="*/ 24156 w 1732244"/>
                  <a:gd name="connsiteY25" fmla="*/ 1843344 h 4153492"/>
                  <a:gd name="connsiteX26" fmla="*/ 3801 w 1732244"/>
                  <a:gd name="connsiteY26" fmla="*/ 1319887 h 4153492"/>
                  <a:gd name="connsiteX27" fmla="*/ 90498 w 1732244"/>
                  <a:gd name="connsiteY27" fmla="*/ 771074 h 4153492"/>
                  <a:gd name="connsiteX28" fmla="*/ 120632 w 1732244"/>
                  <a:gd name="connsiteY28" fmla="*/ 674829 h 4153492"/>
                  <a:gd name="connsiteX29" fmla="*/ 120632 w 1732244"/>
                  <a:gd name="connsiteY29" fmla="*/ 642369 h 4153492"/>
                  <a:gd name="connsiteX30" fmla="*/ 130796 w 1732244"/>
                  <a:gd name="connsiteY30" fmla="*/ 642369 h 4153492"/>
                  <a:gd name="connsiteX31" fmla="*/ 146296 w 1732244"/>
                  <a:gd name="connsiteY31" fmla="*/ 592863 h 4153492"/>
                  <a:gd name="connsiteX32" fmla="*/ 437106 w 1732244"/>
                  <a:gd name="connsiteY32" fmla="*/ 214810 h 4153492"/>
                  <a:gd name="connsiteX33" fmla="*/ 847149 w 1732244"/>
                  <a:gd name="connsiteY33" fmla="*/ 25782 h 4153492"/>
                  <a:gd name="connsiteX34" fmla="*/ 1014364 w 1732244"/>
                  <a:gd name="connsiteY34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385917 h 4153492"/>
                  <a:gd name="connsiteX11" fmla="*/ 1364646 w 1732244"/>
                  <a:gd name="connsiteY11" fmla="*/ 2788957 h 4153492"/>
                  <a:gd name="connsiteX12" fmla="*/ 1367697 w 1732244"/>
                  <a:gd name="connsiteY12" fmla="*/ 2785567 h 4153492"/>
                  <a:gd name="connsiteX13" fmla="*/ 1379329 w 1732244"/>
                  <a:gd name="connsiteY13" fmla="*/ 3236321 h 4153492"/>
                  <a:gd name="connsiteX14" fmla="*/ 1382239 w 1732244"/>
                  <a:gd name="connsiteY14" fmla="*/ 3762688 h 4153492"/>
                  <a:gd name="connsiteX15" fmla="*/ 1274638 w 1732244"/>
                  <a:gd name="connsiteY15" fmla="*/ 3977887 h 4153492"/>
                  <a:gd name="connsiteX16" fmla="*/ 876230 w 1732244"/>
                  <a:gd name="connsiteY16" fmla="*/ 4143647 h 4153492"/>
                  <a:gd name="connsiteX17" fmla="*/ 538891 w 1732244"/>
                  <a:gd name="connsiteY17" fmla="*/ 4143647 h 4153492"/>
                  <a:gd name="connsiteX18" fmla="*/ 265530 w 1732244"/>
                  <a:gd name="connsiteY18" fmla="*/ 4044772 h 4153492"/>
                  <a:gd name="connsiteX19" fmla="*/ 111399 w 1732244"/>
                  <a:gd name="connsiteY19" fmla="*/ 3797585 h 4153492"/>
                  <a:gd name="connsiteX20" fmla="*/ 105583 w 1732244"/>
                  <a:gd name="connsiteY20" fmla="*/ 3724881 h 4153492"/>
                  <a:gd name="connsiteX21" fmla="*/ 102676 w 1732244"/>
                  <a:gd name="connsiteY21" fmla="*/ 3053112 h 4153492"/>
                  <a:gd name="connsiteX22" fmla="*/ 102676 w 1732244"/>
                  <a:gd name="connsiteY22" fmla="*/ 2613988 h 4153492"/>
                  <a:gd name="connsiteX23" fmla="*/ 59053 w 1732244"/>
                  <a:gd name="connsiteY23" fmla="*/ 2078898 h 4153492"/>
                  <a:gd name="connsiteX24" fmla="*/ 24156 w 1732244"/>
                  <a:gd name="connsiteY24" fmla="*/ 1843344 h 4153492"/>
                  <a:gd name="connsiteX25" fmla="*/ 3801 w 1732244"/>
                  <a:gd name="connsiteY25" fmla="*/ 1319887 h 4153492"/>
                  <a:gd name="connsiteX26" fmla="*/ 90498 w 1732244"/>
                  <a:gd name="connsiteY26" fmla="*/ 771074 h 4153492"/>
                  <a:gd name="connsiteX27" fmla="*/ 120632 w 1732244"/>
                  <a:gd name="connsiteY27" fmla="*/ 674829 h 4153492"/>
                  <a:gd name="connsiteX28" fmla="*/ 120632 w 1732244"/>
                  <a:gd name="connsiteY28" fmla="*/ 642369 h 4153492"/>
                  <a:gd name="connsiteX29" fmla="*/ 130796 w 1732244"/>
                  <a:gd name="connsiteY29" fmla="*/ 642369 h 4153492"/>
                  <a:gd name="connsiteX30" fmla="*/ 146296 w 1732244"/>
                  <a:gd name="connsiteY30" fmla="*/ 592863 h 4153492"/>
                  <a:gd name="connsiteX31" fmla="*/ 437106 w 1732244"/>
                  <a:gd name="connsiteY31" fmla="*/ 214810 h 4153492"/>
                  <a:gd name="connsiteX32" fmla="*/ 847149 w 1732244"/>
                  <a:gd name="connsiteY32" fmla="*/ 25782 h 4153492"/>
                  <a:gd name="connsiteX33" fmla="*/ 1014364 w 1732244"/>
                  <a:gd name="connsiteY33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55406 w 1732244"/>
                  <a:gd name="connsiteY9" fmla="*/ 239977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847149 w 1732244"/>
                  <a:gd name="connsiteY0" fmla="*/ 24646 h 4152356"/>
                  <a:gd name="connsiteX1" fmla="*/ 1181578 w 1732244"/>
                  <a:gd name="connsiteY1" fmla="*/ 1381 h 4152356"/>
                  <a:gd name="connsiteX2" fmla="*/ 1358974 w 1732244"/>
                  <a:gd name="connsiteY2" fmla="*/ 15923 h 4152356"/>
                  <a:gd name="connsiteX3" fmla="*/ 1603254 w 1732244"/>
                  <a:gd name="connsiteY3" fmla="*/ 199132 h 4152356"/>
                  <a:gd name="connsiteX4" fmla="*/ 1690497 w 1732244"/>
                  <a:gd name="connsiteY4" fmla="*/ 472493 h 4152356"/>
                  <a:gd name="connsiteX5" fmla="*/ 1728301 w 1732244"/>
                  <a:gd name="connsiteY5" fmla="*/ 1019215 h 4152356"/>
                  <a:gd name="connsiteX6" fmla="*/ 1661416 w 1732244"/>
                  <a:gd name="connsiteY6" fmla="*/ 1420533 h 4152356"/>
                  <a:gd name="connsiteX7" fmla="*/ 1495653 w 1732244"/>
                  <a:gd name="connsiteY7" fmla="*/ 1816034 h 4152356"/>
                  <a:gd name="connsiteX8" fmla="*/ 1492746 w 1732244"/>
                  <a:gd name="connsiteY8" fmla="*/ 1821850 h 4152356"/>
                  <a:gd name="connsiteX9" fmla="*/ 1355406 w 1732244"/>
                  <a:gd name="connsiteY9" fmla="*/ 2398642 h 4152356"/>
                  <a:gd name="connsiteX10" fmla="*/ 1364646 w 1732244"/>
                  <a:gd name="connsiteY10" fmla="*/ 2787821 h 4152356"/>
                  <a:gd name="connsiteX11" fmla="*/ 1367697 w 1732244"/>
                  <a:gd name="connsiteY11" fmla="*/ 2784431 h 4152356"/>
                  <a:gd name="connsiteX12" fmla="*/ 1379329 w 1732244"/>
                  <a:gd name="connsiteY12" fmla="*/ 3235185 h 4152356"/>
                  <a:gd name="connsiteX13" fmla="*/ 1382239 w 1732244"/>
                  <a:gd name="connsiteY13" fmla="*/ 3761552 h 4152356"/>
                  <a:gd name="connsiteX14" fmla="*/ 1274638 w 1732244"/>
                  <a:gd name="connsiteY14" fmla="*/ 3976751 h 4152356"/>
                  <a:gd name="connsiteX15" fmla="*/ 876230 w 1732244"/>
                  <a:gd name="connsiteY15" fmla="*/ 4142511 h 4152356"/>
                  <a:gd name="connsiteX16" fmla="*/ 538891 w 1732244"/>
                  <a:gd name="connsiteY16" fmla="*/ 4142511 h 4152356"/>
                  <a:gd name="connsiteX17" fmla="*/ 265530 w 1732244"/>
                  <a:gd name="connsiteY17" fmla="*/ 4043636 h 4152356"/>
                  <a:gd name="connsiteX18" fmla="*/ 111399 w 1732244"/>
                  <a:gd name="connsiteY18" fmla="*/ 3796449 h 4152356"/>
                  <a:gd name="connsiteX19" fmla="*/ 105583 w 1732244"/>
                  <a:gd name="connsiteY19" fmla="*/ 3723745 h 4152356"/>
                  <a:gd name="connsiteX20" fmla="*/ 102676 w 1732244"/>
                  <a:gd name="connsiteY20" fmla="*/ 3051976 h 4152356"/>
                  <a:gd name="connsiteX21" fmla="*/ 102676 w 1732244"/>
                  <a:gd name="connsiteY21" fmla="*/ 2612852 h 4152356"/>
                  <a:gd name="connsiteX22" fmla="*/ 59053 w 1732244"/>
                  <a:gd name="connsiteY22" fmla="*/ 2077762 h 4152356"/>
                  <a:gd name="connsiteX23" fmla="*/ 24156 w 1732244"/>
                  <a:gd name="connsiteY23" fmla="*/ 1842208 h 4152356"/>
                  <a:gd name="connsiteX24" fmla="*/ 3801 w 1732244"/>
                  <a:gd name="connsiteY24" fmla="*/ 1318751 h 4152356"/>
                  <a:gd name="connsiteX25" fmla="*/ 90498 w 1732244"/>
                  <a:gd name="connsiteY25" fmla="*/ 769938 h 4152356"/>
                  <a:gd name="connsiteX26" fmla="*/ 120632 w 1732244"/>
                  <a:gd name="connsiteY26" fmla="*/ 673693 h 4152356"/>
                  <a:gd name="connsiteX27" fmla="*/ 120632 w 1732244"/>
                  <a:gd name="connsiteY27" fmla="*/ 641233 h 4152356"/>
                  <a:gd name="connsiteX28" fmla="*/ 130796 w 1732244"/>
                  <a:gd name="connsiteY28" fmla="*/ 641233 h 4152356"/>
                  <a:gd name="connsiteX29" fmla="*/ 146296 w 1732244"/>
                  <a:gd name="connsiteY29" fmla="*/ 591727 h 4152356"/>
                  <a:gd name="connsiteX30" fmla="*/ 437106 w 1732244"/>
                  <a:gd name="connsiteY30" fmla="*/ 213674 h 4152356"/>
                  <a:gd name="connsiteX31" fmla="*/ 847149 w 1732244"/>
                  <a:gd name="connsiteY31" fmla="*/ 24646 h 4152356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146296 w 1732244"/>
                  <a:gd name="connsiteY28" fmla="*/ 594984 h 4155613"/>
                  <a:gd name="connsiteX29" fmla="*/ 437106 w 1732244"/>
                  <a:gd name="connsiteY29" fmla="*/ 216931 h 4155613"/>
                  <a:gd name="connsiteX30" fmla="*/ 847149 w 1732244"/>
                  <a:gd name="connsiteY30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437106 w 1732244"/>
                  <a:gd name="connsiteY28" fmla="*/ 216931 h 4155613"/>
                  <a:gd name="connsiteX29" fmla="*/ 847149 w 1732244"/>
                  <a:gd name="connsiteY29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437106 w 1732244"/>
                  <a:gd name="connsiteY27" fmla="*/ 216931 h 4155613"/>
                  <a:gd name="connsiteX28" fmla="*/ 847149 w 1732244"/>
                  <a:gd name="connsiteY28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437106 w 1732244"/>
                  <a:gd name="connsiteY26" fmla="*/ 216931 h 4155613"/>
                  <a:gd name="connsiteX27" fmla="*/ 847149 w 1732244"/>
                  <a:gd name="connsiteY27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102213 w 1728874"/>
                  <a:gd name="connsiteY18" fmla="*/ 3727002 h 4155613"/>
                  <a:gd name="connsiteX19" fmla="*/ 99306 w 1728874"/>
                  <a:gd name="connsiteY19" fmla="*/ 3055233 h 4155613"/>
                  <a:gd name="connsiteX20" fmla="*/ 99306 w 1728874"/>
                  <a:gd name="connsiteY20" fmla="*/ 2616109 h 4155613"/>
                  <a:gd name="connsiteX21" fmla="*/ 55683 w 1728874"/>
                  <a:gd name="connsiteY21" fmla="*/ 2081019 h 4155613"/>
                  <a:gd name="connsiteX22" fmla="*/ 431 w 1728874"/>
                  <a:gd name="connsiteY22" fmla="*/ 1322008 h 4155613"/>
                  <a:gd name="connsiteX23" fmla="*/ 87128 w 1728874"/>
                  <a:gd name="connsiteY23" fmla="*/ 773195 h 4155613"/>
                  <a:gd name="connsiteX24" fmla="*/ 433736 w 1728874"/>
                  <a:gd name="connsiteY24" fmla="*/ 216931 h 4155613"/>
                  <a:gd name="connsiteX25" fmla="*/ 843779 w 1728874"/>
                  <a:gd name="connsiteY25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99306 w 1728874"/>
                  <a:gd name="connsiteY18" fmla="*/ 3055233 h 4155613"/>
                  <a:gd name="connsiteX19" fmla="*/ 99306 w 1728874"/>
                  <a:gd name="connsiteY19" fmla="*/ 2616109 h 4155613"/>
                  <a:gd name="connsiteX20" fmla="*/ 55683 w 1728874"/>
                  <a:gd name="connsiteY20" fmla="*/ 2081019 h 4155613"/>
                  <a:gd name="connsiteX21" fmla="*/ 431 w 1728874"/>
                  <a:gd name="connsiteY21" fmla="*/ 1322008 h 4155613"/>
                  <a:gd name="connsiteX22" fmla="*/ 87128 w 1728874"/>
                  <a:gd name="connsiteY22" fmla="*/ 773195 h 4155613"/>
                  <a:gd name="connsiteX23" fmla="*/ 433736 w 1728874"/>
                  <a:gd name="connsiteY23" fmla="*/ 216931 h 4155613"/>
                  <a:gd name="connsiteX24" fmla="*/ 843779 w 1728874"/>
                  <a:gd name="connsiteY24" fmla="*/ 27903 h 4155613"/>
                  <a:gd name="connsiteX0" fmla="*/ 843779 w 1728874"/>
                  <a:gd name="connsiteY0" fmla="*/ 27903 h 4147277"/>
                  <a:gd name="connsiteX1" fmla="*/ 1355604 w 1728874"/>
                  <a:gd name="connsiteY1" fmla="*/ 19180 h 4147277"/>
                  <a:gd name="connsiteX2" fmla="*/ 1599884 w 1728874"/>
                  <a:gd name="connsiteY2" fmla="*/ 202389 h 4147277"/>
                  <a:gd name="connsiteX3" fmla="*/ 1687127 w 1728874"/>
                  <a:gd name="connsiteY3" fmla="*/ 475750 h 4147277"/>
                  <a:gd name="connsiteX4" fmla="*/ 1724931 w 1728874"/>
                  <a:gd name="connsiteY4" fmla="*/ 1022472 h 4147277"/>
                  <a:gd name="connsiteX5" fmla="*/ 1658046 w 1728874"/>
                  <a:gd name="connsiteY5" fmla="*/ 1423790 h 4147277"/>
                  <a:gd name="connsiteX6" fmla="*/ 1492283 w 1728874"/>
                  <a:gd name="connsiteY6" fmla="*/ 1819291 h 4147277"/>
                  <a:gd name="connsiteX7" fmla="*/ 1489376 w 1728874"/>
                  <a:gd name="connsiteY7" fmla="*/ 1825107 h 4147277"/>
                  <a:gd name="connsiteX8" fmla="*/ 1352036 w 1728874"/>
                  <a:gd name="connsiteY8" fmla="*/ 2401899 h 4147277"/>
                  <a:gd name="connsiteX9" fmla="*/ 1361276 w 1728874"/>
                  <a:gd name="connsiteY9" fmla="*/ 2791078 h 4147277"/>
                  <a:gd name="connsiteX10" fmla="*/ 1364327 w 1728874"/>
                  <a:gd name="connsiteY10" fmla="*/ 2787688 h 4147277"/>
                  <a:gd name="connsiteX11" fmla="*/ 1375959 w 1728874"/>
                  <a:gd name="connsiteY11" fmla="*/ 3238442 h 4147277"/>
                  <a:gd name="connsiteX12" fmla="*/ 1378869 w 1728874"/>
                  <a:gd name="connsiteY12" fmla="*/ 3764809 h 4147277"/>
                  <a:gd name="connsiteX13" fmla="*/ 1271268 w 1728874"/>
                  <a:gd name="connsiteY13" fmla="*/ 3980008 h 4147277"/>
                  <a:gd name="connsiteX14" fmla="*/ 872860 w 1728874"/>
                  <a:gd name="connsiteY14" fmla="*/ 4145768 h 4147277"/>
                  <a:gd name="connsiteX15" fmla="*/ 262160 w 1728874"/>
                  <a:gd name="connsiteY15" fmla="*/ 4046893 h 4147277"/>
                  <a:gd name="connsiteX16" fmla="*/ 108029 w 1728874"/>
                  <a:gd name="connsiteY16" fmla="*/ 3799706 h 4147277"/>
                  <a:gd name="connsiteX17" fmla="*/ 99306 w 1728874"/>
                  <a:gd name="connsiteY17" fmla="*/ 3055233 h 4147277"/>
                  <a:gd name="connsiteX18" fmla="*/ 99306 w 1728874"/>
                  <a:gd name="connsiteY18" fmla="*/ 2616109 h 4147277"/>
                  <a:gd name="connsiteX19" fmla="*/ 55683 w 1728874"/>
                  <a:gd name="connsiteY19" fmla="*/ 2081019 h 4147277"/>
                  <a:gd name="connsiteX20" fmla="*/ 431 w 1728874"/>
                  <a:gd name="connsiteY20" fmla="*/ 1322008 h 4147277"/>
                  <a:gd name="connsiteX21" fmla="*/ 87128 w 1728874"/>
                  <a:gd name="connsiteY21" fmla="*/ 773195 h 4147277"/>
                  <a:gd name="connsiteX22" fmla="*/ 433736 w 1728874"/>
                  <a:gd name="connsiteY22" fmla="*/ 216931 h 4147277"/>
                  <a:gd name="connsiteX23" fmla="*/ 843779 w 1728874"/>
                  <a:gd name="connsiteY23" fmla="*/ 27903 h 4147277"/>
                  <a:gd name="connsiteX0" fmla="*/ 843779 w 1728874"/>
                  <a:gd name="connsiteY0" fmla="*/ 27903 h 4150771"/>
                  <a:gd name="connsiteX1" fmla="*/ 1355604 w 1728874"/>
                  <a:gd name="connsiteY1" fmla="*/ 19180 h 4150771"/>
                  <a:gd name="connsiteX2" fmla="*/ 1599884 w 1728874"/>
                  <a:gd name="connsiteY2" fmla="*/ 202389 h 4150771"/>
                  <a:gd name="connsiteX3" fmla="*/ 1687127 w 1728874"/>
                  <a:gd name="connsiteY3" fmla="*/ 475750 h 4150771"/>
                  <a:gd name="connsiteX4" fmla="*/ 1724931 w 1728874"/>
                  <a:gd name="connsiteY4" fmla="*/ 1022472 h 4150771"/>
                  <a:gd name="connsiteX5" fmla="*/ 1658046 w 1728874"/>
                  <a:gd name="connsiteY5" fmla="*/ 1423790 h 4150771"/>
                  <a:gd name="connsiteX6" fmla="*/ 1492283 w 1728874"/>
                  <a:gd name="connsiteY6" fmla="*/ 1819291 h 4150771"/>
                  <a:gd name="connsiteX7" fmla="*/ 1489376 w 1728874"/>
                  <a:gd name="connsiteY7" fmla="*/ 1825107 h 4150771"/>
                  <a:gd name="connsiteX8" fmla="*/ 1352036 w 1728874"/>
                  <a:gd name="connsiteY8" fmla="*/ 2401899 h 4150771"/>
                  <a:gd name="connsiteX9" fmla="*/ 1361276 w 1728874"/>
                  <a:gd name="connsiteY9" fmla="*/ 2791078 h 4150771"/>
                  <a:gd name="connsiteX10" fmla="*/ 1364327 w 1728874"/>
                  <a:gd name="connsiteY10" fmla="*/ 2787688 h 4150771"/>
                  <a:gd name="connsiteX11" fmla="*/ 1375959 w 1728874"/>
                  <a:gd name="connsiteY11" fmla="*/ 3238442 h 4150771"/>
                  <a:gd name="connsiteX12" fmla="*/ 1378869 w 1728874"/>
                  <a:gd name="connsiteY12" fmla="*/ 3764809 h 4150771"/>
                  <a:gd name="connsiteX13" fmla="*/ 1271268 w 1728874"/>
                  <a:gd name="connsiteY13" fmla="*/ 3980008 h 4150771"/>
                  <a:gd name="connsiteX14" fmla="*/ 872860 w 1728874"/>
                  <a:gd name="connsiteY14" fmla="*/ 4145768 h 4150771"/>
                  <a:gd name="connsiteX15" fmla="*/ 262160 w 1728874"/>
                  <a:gd name="connsiteY15" fmla="*/ 4046893 h 4150771"/>
                  <a:gd name="connsiteX16" fmla="*/ 108029 w 1728874"/>
                  <a:gd name="connsiteY16" fmla="*/ 3799706 h 4150771"/>
                  <a:gd name="connsiteX17" fmla="*/ 99306 w 1728874"/>
                  <a:gd name="connsiteY17" fmla="*/ 3055233 h 4150771"/>
                  <a:gd name="connsiteX18" fmla="*/ 99306 w 1728874"/>
                  <a:gd name="connsiteY18" fmla="*/ 2616109 h 4150771"/>
                  <a:gd name="connsiteX19" fmla="*/ 55683 w 1728874"/>
                  <a:gd name="connsiteY19" fmla="*/ 2081019 h 4150771"/>
                  <a:gd name="connsiteX20" fmla="*/ 431 w 1728874"/>
                  <a:gd name="connsiteY20" fmla="*/ 1322008 h 4150771"/>
                  <a:gd name="connsiteX21" fmla="*/ 87128 w 1728874"/>
                  <a:gd name="connsiteY21" fmla="*/ 773195 h 4150771"/>
                  <a:gd name="connsiteX22" fmla="*/ 433736 w 1728874"/>
                  <a:gd name="connsiteY22" fmla="*/ 216931 h 4150771"/>
                  <a:gd name="connsiteX23" fmla="*/ 843779 w 1728874"/>
                  <a:gd name="connsiteY23" fmla="*/ 27903 h 4150771"/>
                  <a:gd name="connsiteX0" fmla="*/ 843779 w 1728874"/>
                  <a:gd name="connsiteY0" fmla="*/ 27903 h 4159554"/>
                  <a:gd name="connsiteX1" fmla="*/ 1355604 w 1728874"/>
                  <a:gd name="connsiteY1" fmla="*/ 19180 h 4159554"/>
                  <a:gd name="connsiteX2" fmla="*/ 1599884 w 1728874"/>
                  <a:gd name="connsiteY2" fmla="*/ 202389 h 4159554"/>
                  <a:gd name="connsiteX3" fmla="*/ 1687127 w 1728874"/>
                  <a:gd name="connsiteY3" fmla="*/ 475750 h 4159554"/>
                  <a:gd name="connsiteX4" fmla="*/ 1724931 w 1728874"/>
                  <a:gd name="connsiteY4" fmla="*/ 1022472 h 4159554"/>
                  <a:gd name="connsiteX5" fmla="*/ 1658046 w 1728874"/>
                  <a:gd name="connsiteY5" fmla="*/ 1423790 h 4159554"/>
                  <a:gd name="connsiteX6" fmla="*/ 1492283 w 1728874"/>
                  <a:gd name="connsiteY6" fmla="*/ 1819291 h 4159554"/>
                  <a:gd name="connsiteX7" fmla="*/ 1489376 w 1728874"/>
                  <a:gd name="connsiteY7" fmla="*/ 1825107 h 4159554"/>
                  <a:gd name="connsiteX8" fmla="*/ 1352036 w 1728874"/>
                  <a:gd name="connsiteY8" fmla="*/ 2401899 h 4159554"/>
                  <a:gd name="connsiteX9" fmla="*/ 1361276 w 1728874"/>
                  <a:gd name="connsiteY9" fmla="*/ 2791078 h 4159554"/>
                  <a:gd name="connsiteX10" fmla="*/ 1364327 w 1728874"/>
                  <a:gd name="connsiteY10" fmla="*/ 2787688 h 4159554"/>
                  <a:gd name="connsiteX11" fmla="*/ 1375959 w 1728874"/>
                  <a:gd name="connsiteY11" fmla="*/ 3238442 h 4159554"/>
                  <a:gd name="connsiteX12" fmla="*/ 1378869 w 1728874"/>
                  <a:gd name="connsiteY12" fmla="*/ 3764809 h 4159554"/>
                  <a:gd name="connsiteX13" fmla="*/ 1271268 w 1728874"/>
                  <a:gd name="connsiteY13" fmla="*/ 3980008 h 4159554"/>
                  <a:gd name="connsiteX14" fmla="*/ 872860 w 1728874"/>
                  <a:gd name="connsiteY14" fmla="*/ 4145768 h 4159554"/>
                  <a:gd name="connsiteX15" fmla="*/ 316480 w 1728874"/>
                  <a:gd name="connsiteY15" fmla="*/ 4074053 h 4159554"/>
                  <a:gd name="connsiteX16" fmla="*/ 108029 w 1728874"/>
                  <a:gd name="connsiteY16" fmla="*/ 3799706 h 4159554"/>
                  <a:gd name="connsiteX17" fmla="*/ 99306 w 1728874"/>
                  <a:gd name="connsiteY17" fmla="*/ 3055233 h 4159554"/>
                  <a:gd name="connsiteX18" fmla="*/ 99306 w 1728874"/>
                  <a:gd name="connsiteY18" fmla="*/ 2616109 h 4159554"/>
                  <a:gd name="connsiteX19" fmla="*/ 55683 w 1728874"/>
                  <a:gd name="connsiteY19" fmla="*/ 2081019 h 4159554"/>
                  <a:gd name="connsiteX20" fmla="*/ 431 w 1728874"/>
                  <a:gd name="connsiteY20" fmla="*/ 1322008 h 4159554"/>
                  <a:gd name="connsiteX21" fmla="*/ 87128 w 1728874"/>
                  <a:gd name="connsiteY21" fmla="*/ 773195 h 4159554"/>
                  <a:gd name="connsiteX22" fmla="*/ 433736 w 1728874"/>
                  <a:gd name="connsiteY22" fmla="*/ 216931 h 4159554"/>
                  <a:gd name="connsiteX23" fmla="*/ 843779 w 1728874"/>
                  <a:gd name="connsiteY23" fmla="*/ 27903 h 4159554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2306"/>
                  <a:gd name="connsiteX1" fmla="*/ 1355604 w 1728874"/>
                  <a:gd name="connsiteY1" fmla="*/ 19180 h 4172306"/>
                  <a:gd name="connsiteX2" fmla="*/ 1599884 w 1728874"/>
                  <a:gd name="connsiteY2" fmla="*/ 202389 h 4172306"/>
                  <a:gd name="connsiteX3" fmla="*/ 1687127 w 1728874"/>
                  <a:gd name="connsiteY3" fmla="*/ 475750 h 4172306"/>
                  <a:gd name="connsiteX4" fmla="*/ 1724931 w 1728874"/>
                  <a:gd name="connsiteY4" fmla="*/ 1022472 h 4172306"/>
                  <a:gd name="connsiteX5" fmla="*/ 1658046 w 1728874"/>
                  <a:gd name="connsiteY5" fmla="*/ 1423790 h 4172306"/>
                  <a:gd name="connsiteX6" fmla="*/ 1492283 w 1728874"/>
                  <a:gd name="connsiteY6" fmla="*/ 1819291 h 4172306"/>
                  <a:gd name="connsiteX7" fmla="*/ 1489376 w 1728874"/>
                  <a:gd name="connsiteY7" fmla="*/ 1825107 h 4172306"/>
                  <a:gd name="connsiteX8" fmla="*/ 1352036 w 1728874"/>
                  <a:gd name="connsiteY8" fmla="*/ 2401899 h 4172306"/>
                  <a:gd name="connsiteX9" fmla="*/ 1361276 w 1728874"/>
                  <a:gd name="connsiteY9" fmla="*/ 2791078 h 4172306"/>
                  <a:gd name="connsiteX10" fmla="*/ 1364327 w 1728874"/>
                  <a:gd name="connsiteY10" fmla="*/ 2787688 h 4172306"/>
                  <a:gd name="connsiteX11" fmla="*/ 1375959 w 1728874"/>
                  <a:gd name="connsiteY11" fmla="*/ 3238442 h 4172306"/>
                  <a:gd name="connsiteX12" fmla="*/ 1378869 w 1728874"/>
                  <a:gd name="connsiteY12" fmla="*/ 3764809 h 4172306"/>
                  <a:gd name="connsiteX13" fmla="*/ 900020 w 1728874"/>
                  <a:gd name="connsiteY13" fmla="*/ 4154822 h 4172306"/>
                  <a:gd name="connsiteX14" fmla="*/ 316480 w 1728874"/>
                  <a:gd name="connsiteY14" fmla="*/ 4074053 h 4172306"/>
                  <a:gd name="connsiteX15" fmla="*/ 108029 w 1728874"/>
                  <a:gd name="connsiteY15" fmla="*/ 3799706 h 4172306"/>
                  <a:gd name="connsiteX16" fmla="*/ 99306 w 1728874"/>
                  <a:gd name="connsiteY16" fmla="*/ 3055233 h 4172306"/>
                  <a:gd name="connsiteX17" fmla="*/ 99306 w 1728874"/>
                  <a:gd name="connsiteY17" fmla="*/ 2616109 h 4172306"/>
                  <a:gd name="connsiteX18" fmla="*/ 55683 w 1728874"/>
                  <a:gd name="connsiteY18" fmla="*/ 2081019 h 4172306"/>
                  <a:gd name="connsiteX19" fmla="*/ 431 w 1728874"/>
                  <a:gd name="connsiteY19" fmla="*/ 1322008 h 4172306"/>
                  <a:gd name="connsiteX20" fmla="*/ 87128 w 1728874"/>
                  <a:gd name="connsiteY20" fmla="*/ 773195 h 4172306"/>
                  <a:gd name="connsiteX21" fmla="*/ 433736 w 1728874"/>
                  <a:gd name="connsiteY21" fmla="*/ 216931 h 4172306"/>
                  <a:gd name="connsiteX22" fmla="*/ 843779 w 1728874"/>
                  <a:gd name="connsiteY22" fmla="*/ 27903 h 4172306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28874" h="4158005">
                    <a:moveTo>
                      <a:pt x="843779" y="27903"/>
                    </a:moveTo>
                    <a:cubicBezTo>
                      <a:pt x="997424" y="-5055"/>
                      <a:pt x="1229587" y="-9901"/>
                      <a:pt x="1355604" y="19180"/>
                    </a:cubicBezTo>
                    <a:cubicBezTo>
                      <a:pt x="1481621" y="48261"/>
                      <a:pt x="1547538" y="103514"/>
                      <a:pt x="1599884" y="202389"/>
                    </a:cubicBezTo>
                    <a:cubicBezTo>
                      <a:pt x="1646414" y="286725"/>
                      <a:pt x="1666769" y="382691"/>
                      <a:pt x="1687127" y="475750"/>
                    </a:cubicBezTo>
                    <a:cubicBezTo>
                      <a:pt x="1722024" y="656052"/>
                      <a:pt x="1736563" y="839264"/>
                      <a:pt x="1724931" y="1022472"/>
                    </a:cubicBezTo>
                    <a:cubicBezTo>
                      <a:pt x="1719114" y="1159154"/>
                      <a:pt x="1698759" y="1292927"/>
                      <a:pt x="1658046" y="1423790"/>
                    </a:cubicBezTo>
                    <a:cubicBezTo>
                      <a:pt x="1619271" y="1556593"/>
                      <a:pt x="1520395" y="1752405"/>
                      <a:pt x="1492283" y="1819291"/>
                    </a:cubicBezTo>
                    <a:cubicBezTo>
                      <a:pt x="1492283" y="1822200"/>
                      <a:pt x="1489376" y="1822200"/>
                      <a:pt x="1489376" y="1825107"/>
                    </a:cubicBezTo>
                    <a:cubicBezTo>
                      <a:pt x="1425398" y="2002502"/>
                      <a:pt x="1369484" y="2212871"/>
                      <a:pt x="1352036" y="2401899"/>
                    </a:cubicBezTo>
                    <a:lnTo>
                      <a:pt x="1361276" y="2791078"/>
                    </a:lnTo>
                    <a:lnTo>
                      <a:pt x="1364327" y="2787688"/>
                    </a:lnTo>
                    <a:cubicBezTo>
                      <a:pt x="1378869" y="2938909"/>
                      <a:pt x="1373052" y="3090130"/>
                      <a:pt x="1375959" y="3238442"/>
                    </a:cubicBezTo>
                    <a:cubicBezTo>
                      <a:pt x="1375959" y="3412928"/>
                      <a:pt x="1435760" y="3602384"/>
                      <a:pt x="1378869" y="3764809"/>
                    </a:cubicBezTo>
                    <a:cubicBezTo>
                      <a:pt x="1290492" y="4017127"/>
                      <a:pt x="1095192" y="4139495"/>
                      <a:pt x="900020" y="4154822"/>
                    </a:cubicBezTo>
                    <a:cubicBezTo>
                      <a:pt x="716172" y="4169260"/>
                      <a:pt x="448479" y="4133239"/>
                      <a:pt x="316480" y="4074053"/>
                    </a:cubicBezTo>
                    <a:cubicBezTo>
                      <a:pt x="184482" y="4014867"/>
                      <a:pt x="122571" y="3904397"/>
                      <a:pt x="108029" y="3799706"/>
                    </a:cubicBezTo>
                    <a:cubicBezTo>
                      <a:pt x="80887" y="3634429"/>
                      <a:pt x="100760" y="3252499"/>
                      <a:pt x="99306" y="3055233"/>
                    </a:cubicBezTo>
                    <a:cubicBezTo>
                      <a:pt x="102213" y="2909828"/>
                      <a:pt x="105122" y="2761514"/>
                      <a:pt x="99306" y="2616109"/>
                    </a:cubicBezTo>
                    <a:cubicBezTo>
                      <a:pt x="93490" y="2435807"/>
                      <a:pt x="81858" y="2258415"/>
                      <a:pt x="55683" y="2081019"/>
                    </a:cubicBezTo>
                    <a:cubicBezTo>
                      <a:pt x="39204" y="1865336"/>
                      <a:pt x="-4810" y="1539979"/>
                      <a:pt x="431" y="1322008"/>
                    </a:cubicBezTo>
                    <a:cubicBezTo>
                      <a:pt x="11335" y="1136615"/>
                      <a:pt x="38599" y="952860"/>
                      <a:pt x="87128" y="773195"/>
                    </a:cubicBezTo>
                    <a:cubicBezTo>
                      <a:pt x="130237" y="560614"/>
                      <a:pt x="263879" y="402352"/>
                      <a:pt x="433736" y="216931"/>
                    </a:cubicBezTo>
                    <a:cubicBezTo>
                      <a:pt x="558785" y="129688"/>
                      <a:pt x="692558" y="62800"/>
                      <a:pt x="843779" y="2790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2BD28D9-7E1A-4C93-9B2D-1C4DDA5FE3F0}"/>
                  </a:ext>
                </a:extLst>
              </p:cNvPr>
              <p:cNvSpPr/>
              <p:nvPr/>
            </p:nvSpPr>
            <p:spPr>
              <a:xfrm>
                <a:off x="6320211" y="46587"/>
                <a:ext cx="370016" cy="590603"/>
              </a:xfrm>
              <a:custGeom>
                <a:avLst/>
                <a:gdLst>
                  <a:gd name="connsiteX0" fmla="*/ 98584 w 495300"/>
                  <a:gd name="connsiteY0" fmla="*/ 576412 h 790575"/>
                  <a:gd name="connsiteX1" fmla="*/ 141446 w 495300"/>
                  <a:gd name="connsiteY1" fmla="*/ 629752 h 790575"/>
                  <a:gd name="connsiteX2" fmla="*/ 192881 w 495300"/>
                  <a:gd name="connsiteY2" fmla="*/ 688807 h 790575"/>
                  <a:gd name="connsiteX3" fmla="*/ 217646 w 495300"/>
                  <a:gd name="connsiteY3" fmla="*/ 732622 h 790575"/>
                  <a:gd name="connsiteX4" fmla="*/ 206216 w 495300"/>
                  <a:gd name="connsiteY4" fmla="*/ 776437 h 790575"/>
                  <a:gd name="connsiteX5" fmla="*/ 184309 w 495300"/>
                  <a:gd name="connsiteY5" fmla="*/ 784057 h 790575"/>
                  <a:gd name="connsiteX6" fmla="*/ 149066 w 495300"/>
                  <a:gd name="connsiteY6" fmla="*/ 765959 h 790575"/>
                  <a:gd name="connsiteX7" fmla="*/ 106204 w 495300"/>
                  <a:gd name="connsiteY7" fmla="*/ 714524 h 790575"/>
                  <a:gd name="connsiteX8" fmla="*/ 102394 w 495300"/>
                  <a:gd name="connsiteY8" fmla="*/ 709762 h 790575"/>
                  <a:gd name="connsiteX9" fmla="*/ 55721 w 495300"/>
                  <a:gd name="connsiteY9" fmla="*/ 611654 h 790575"/>
                  <a:gd name="connsiteX10" fmla="*/ 17621 w 495300"/>
                  <a:gd name="connsiteY10" fmla="*/ 443062 h 790575"/>
                  <a:gd name="connsiteX11" fmla="*/ 8096 w 495300"/>
                  <a:gd name="connsiteY11" fmla="*/ 353527 h 790575"/>
                  <a:gd name="connsiteX12" fmla="*/ 7144 w 495300"/>
                  <a:gd name="connsiteY12" fmla="*/ 291614 h 790575"/>
                  <a:gd name="connsiteX13" fmla="*/ 8096 w 495300"/>
                  <a:gd name="connsiteY13" fmla="*/ 270659 h 790575"/>
                  <a:gd name="connsiteX14" fmla="*/ 29051 w 495300"/>
                  <a:gd name="connsiteY14" fmla="*/ 164932 h 790575"/>
                  <a:gd name="connsiteX15" fmla="*/ 110966 w 495300"/>
                  <a:gd name="connsiteY15" fmla="*/ 37297 h 790575"/>
                  <a:gd name="connsiteX16" fmla="*/ 154781 w 495300"/>
                  <a:gd name="connsiteY16" fmla="*/ 8722 h 790575"/>
                  <a:gd name="connsiteX17" fmla="*/ 165259 w 495300"/>
                  <a:gd name="connsiteY17" fmla="*/ 7769 h 790575"/>
                  <a:gd name="connsiteX18" fmla="*/ 266224 w 495300"/>
                  <a:gd name="connsiteY18" fmla="*/ 57299 h 790575"/>
                  <a:gd name="connsiteX19" fmla="*/ 405289 w 495300"/>
                  <a:gd name="connsiteY19" fmla="*/ 183029 h 790575"/>
                  <a:gd name="connsiteX20" fmla="*/ 450056 w 495300"/>
                  <a:gd name="connsiteY20" fmla="*/ 239227 h 790575"/>
                  <a:gd name="connsiteX21" fmla="*/ 486251 w 495300"/>
                  <a:gd name="connsiteY21" fmla="*/ 344954 h 790575"/>
                  <a:gd name="connsiteX22" fmla="*/ 495776 w 495300"/>
                  <a:gd name="connsiteY22" fmla="*/ 520214 h 790575"/>
                  <a:gd name="connsiteX23" fmla="*/ 465296 w 495300"/>
                  <a:gd name="connsiteY23" fmla="*/ 685949 h 790575"/>
                  <a:gd name="connsiteX24" fmla="*/ 442436 w 495300"/>
                  <a:gd name="connsiteY24" fmla="*/ 727859 h 790575"/>
                  <a:gd name="connsiteX25" fmla="*/ 427196 w 495300"/>
                  <a:gd name="connsiteY25" fmla="*/ 738337 h 790575"/>
                  <a:gd name="connsiteX26" fmla="*/ 397669 w 495300"/>
                  <a:gd name="connsiteY26" fmla="*/ 716429 h 790575"/>
                  <a:gd name="connsiteX27" fmla="*/ 403384 w 495300"/>
                  <a:gd name="connsiteY27" fmla="*/ 671662 h 790575"/>
                  <a:gd name="connsiteX28" fmla="*/ 450056 w 495300"/>
                  <a:gd name="connsiteY28" fmla="*/ 579269 h 790575"/>
                  <a:gd name="connsiteX29" fmla="*/ 467201 w 495300"/>
                  <a:gd name="connsiteY29" fmla="*/ 530692 h 790575"/>
                  <a:gd name="connsiteX30" fmla="*/ 476726 w 495300"/>
                  <a:gd name="connsiteY30" fmla="*/ 428774 h 790575"/>
                  <a:gd name="connsiteX31" fmla="*/ 474821 w 495300"/>
                  <a:gd name="connsiteY31" fmla="*/ 421154 h 790575"/>
                  <a:gd name="connsiteX32" fmla="*/ 386239 w 495300"/>
                  <a:gd name="connsiteY32" fmla="*/ 277327 h 790575"/>
                  <a:gd name="connsiteX33" fmla="*/ 179546 w 495300"/>
                  <a:gd name="connsiteY33" fmla="*/ 107782 h 790575"/>
                  <a:gd name="connsiteX34" fmla="*/ 168116 w 495300"/>
                  <a:gd name="connsiteY34" fmla="*/ 110639 h 790575"/>
                  <a:gd name="connsiteX35" fmla="*/ 74771 w 495300"/>
                  <a:gd name="connsiteY35" fmla="*/ 308759 h 790575"/>
                  <a:gd name="connsiteX36" fmla="*/ 58579 w 495300"/>
                  <a:gd name="connsiteY36" fmla="*/ 372577 h 790575"/>
                  <a:gd name="connsiteX37" fmla="*/ 59531 w 495300"/>
                  <a:gd name="connsiteY37" fmla="*/ 392579 h 790575"/>
                  <a:gd name="connsiteX38" fmla="*/ 59531 w 495300"/>
                  <a:gd name="connsiteY38" fmla="*/ 396389 h 790575"/>
                  <a:gd name="connsiteX39" fmla="*/ 71914 w 495300"/>
                  <a:gd name="connsiteY39" fmla="*/ 502117 h 790575"/>
                  <a:gd name="connsiteX40" fmla="*/ 98584 w 495300"/>
                  <a:gd name="connsiteY40" fmla="*/ 576412 h 79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5300" h="790575">
                    <a:moveTo>
                      <a:pt x="98584" y="576412"/>
                    </a:moveTo>
                    <a:cubicBezTo>
                      <a:pt x="110966" y="596414"/>
                      <a:pt x="126206" y="612607"/>
                      <a:pt x="141446" y="629752"/>
                    </a:cubicBezTo>
                    <a:cubicBezTo>
                      <a:pt x="158591" y="649754"/>
                      <a:pt x="176689" y="667852"/>
                      <a:pt x="192881" y="688807"/>
                    </a:cubicBezTo>
                    <a:cubicBezTo>
                      <a:pt x="203359" y="702142"/>
                      <a:pt x="211931" y="716429"/>
                      <a:pt x="217646" y="732622"/>
                    </a:cubicBezTo>
                    <a:cubicBezTo>
                      <a:pt x="224314" y="749767"/>
                      <a:pt x="218599" y="764054"/>
                      <a:pt x="206216" y="776437"/>
                    </a:cubicBezTo>
                    <a:cubicBezTo>
                      <a:pt x="200501" y="782152"/>
                      <a:pt x="192881" y="785009"/>
                      <a:pt x="184309" y="784057"/>
                    </a:cubicBezTo>
                    <a:cubicBezTo>
                      <a:pt x="170974" y="781199"/>
                      <a:pt x="158591" y="777389"/>
                      <a:pt x="149066" y="765959"/>
                    </a:cubicBezTo>
                    <a:cubicBezTo>
                      <a:pt x="134779" y="748814"/>
                      <a:pt x="120491" y="731669"/>
                      <a:pt x="106204" y="714524"/>
                    </a:cubicBezTo>
                    <a:cubicBezTo>
                      <a:pt x="105251" y="712619"/>
                      <a:pt x="103346" y="711667"/>
                      <a:pt x="102394" y="709762"/>
                    </a:cubicBezTo>
                    <a:cubicBezTo>
                      <a:pt x="78581" y="681187"/>
                      <a:pt x="65246" y="646897"/>
                      <a:pt x="55721" y="611654"/>
                    </a:cubicBezTo>
                    <a:cubicBezTo>
                      <a:pt x="41434" y="556409"/>
                      <a:pt x="26194" y="500212"/>
                      <a:pt x="17621" y="443062"/>
                    </a:cubicBezTo>
                    <a:cubicBezTo>
                      <a:pt x="12859" y="413534"/>
                      <a:pt x="10001" y="383054"/>
                      <a:pt x="8096" y="353527"/>
                    </a:cubicBezTo>
                    <a:cubicBezTo>
                      <a:pt x="7144" y="332572"/>
                      <a:pt x="7144" y="312569"/>
                      <a:pt x="7144" y="291614"/>
                    </a:cubicBezTo>
                    <a:cubicBezTo>
                      <a:pt x="7144" y="284947"/>
                      <a:pt x="8096" y="277327"/>
                      <a:pt x="8096" y="270659"/>
                    </a:cubicBezTo>
                    <a:cubicBezTo>
                      <a:pt x="11906" y="234464"/>
                      <a:pt x="17621" y="199222"/>
                      <a:pt x="29051" y="164932"/>
                    </a:cubicBezTo>
                    <a:cubicBezTo>
                      <a:pt x="45244" y="115402"/>
                      <a:pt x="70961" y="71587"/>
                      <a:pt x="110966" y="37297"/>
                    </a:cubicBezTo>
                    <a:cubicBezTo>
                      <a:pt x="124301" y="25867"/>
                      <a:pt x="138589" y="16342"/>
                      <a:pt x="154781" y="8722"/>
                    </a:cubicBezTo>
                    <a:cubicBezTo>
                      <a:pt x="158591" y="6817"/>
                      <a:pt x="161449" y="6817"/>
                      <a:pt x="165259" y="7769"/>
                    </a:cubicBezTo>
                    <a:cubicBezTo>
                      <a:pt x="202406" y="18247"/>
                      <a:pt x="234791" y="36344"/>
                      <a:pt x="266224" y="57299"/>
                    </a:cubicBezTo>
                    <a:cubicBezTo>
                      <a:pt x="318611" y="92542"/>
                      <a:pt x="363379" y="135404"/>
                      <a:pt x="405289" y="183029"/>
                    </a:cubicBezTo>
                    <a:cubicBezTo>
                      <a:pt x="421481" y="201127"/>
                      <a:pt x="437674" y="218272"/>
                      <a:pt x="450056" y="239227"/>
                    </a:cubicBezTo>
                    <a:cubicBezTo>
                      <a:pt x="469106" y="272564"/>
                      <a:pt x="479584" y="307807"/>
                      <a:pt x="486251" y="344954"/>
                    </a:cubicBezTo>
                    <a:cubicBezTo>
                      <a:pt x="496729" y="403057"/>
                      <a:pt x="499586" y="461159"/>
                      <a:pt x="495776" y="520214"/>
                    </a:cubicBezTo>
                    <a:cubicBezTo>
                      <a:pt x="491966" y="576412"/>
                      <a:pt x="484346" y="632609"/>
                      <a:pt x="465296" y="685949"/>
                    </a:cubicBezTo>
                    <a:cubicBezTo>
                      <a:pt x="459581" y="701189"/>
                      <a:pt x="452914" y="716429"/>
                      <a:pt x="442436" y="727859"/>
                    </a:cubicBezTo>
                    <a:cubicBezTo>
                      <a:pt x="438626" y="732622"/>
                      <a:pt x="432911" y="736432"/>
                      <a:pt x="427196" y="738337"/>
                    </a:cubicBezTo>
                    <a:cubicBezTo>
                      <a:pt x="411956" y="742147"/>
                      <a:pt x="400526" y="733574"/>
                      <a:pt x="397669" y="716429"/>
                    </a:cubicBezTo>
                    <a:cubicBezTo>
                      <a:pt x="395764" y="701189"/>
                      <a:pt x="397669" y="685949"/>
                      <a:pt x="403384" y="671662"/>
                    </a:cubicBezTo>
                    <a:cubicBezTo>
                      <a:pt x="414814" y="639277"/>
                      <a:pt x="429101" y="607844"/>
                      <a:pt x="450056" y="579269"/>
                    </a:cubicBezTo>
                    <a:cubicBezTo>
                      <a:pt x="460534" y="564982"/>
                      <a:pt x="463391" y="547837"/>
                      <a:pt x="467201" y="530692"/>
                    </a:cubicBezTo>
                    <a:cubicBezTo>
                      <a:pt x="473869" y="497354"/>
                      <a:pt x="475774" y="463064"/>
                      <a:pt x="476726" y="428774"/>
                    </a:cubicBezTo>
                    <a:cubicBezTo>
                      <a:pt x="476726" y="425917"/>
                      <a:pt x="475774" y="424012"/>
                      <a:pt x="474821" y="421154"/>
                    </a:cubicBezTo>
                    <a:cubicBezTo>
                      <a:pt x="454819" y="366862"/>
                      <a:pt x="423386" y="320189"/>
                      <a:pt x="386239" y="277327"/>
                    </a:cubicBezTo>
                    <a:cubicBezTo>
                      <a:pt x="327184" y="208747"/>
                      <a:pt x="256699" y="153502"/>
                      <a:pt x="179546" y="107782"/>
                    </a:cubicBezTo>
                    <a:cubicBezTo>
                      <a:pt x="173831" y="103972"/>
                      <a:pt x="171926" y="105877"/>
                      <a:pt x="168116" y="110639"/>
                    </a:cubicBezTo>
                    <a:cubicBezTo>
                      <a:pt x="126206" y="171599"/>
                      <a:pt x="95726" y="238274"/>
                      <a:pt x="74771" y="308759"/>
                    </a:cubicBezTo>
                    <a:cubicBezTo>
                      <a:pt x="68104" y="329714"/>
                      <a:pt x="63341" y="350669"/>
                      <a:pt x="58579" y="372577"/>
                    </a:cubicBezTo>
                    <a:cubicBezTo>
                      <a:pt x="56674" y="379244"/>
                      <a:pt x="58579" y="385912"/>
                      <a:pt x="59531" y="392579"/>
                    </a:cubicBezTo>
                    <a:cubicBezTo>
                      <a:pt x="59531" y="393532"/>
                      <a:pt x="59531" y="395437"/>
                      <a:pt x="59531" y="396389"/>
                    </a:cubicBezTo>
                    <a:cubicBezTo>
                      <a:pt x="63341" y="431632"/>
                      <a:pt x="67151" y="466874"/>
                      <a:pt x="71914" y="502117"/>
                    </a:cubicBezTo>
                    <a:cubicBezTo>
                      <a:pt x="75724" y="529739"/>
                      <a:pt x="82391" y="554504"/>
                      <a:pt x="98584" y="57641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DE8CBB1-4F54-4A78-A8BE-A4788F846C1E}"/>
              </a:ext>
            </a:extLst>
          </p:cNvPr>
          <p:cNvSpPr/>
          <p:nvPr/>
        </p:nvSpPr>
        <p:spPr>
          <a:xfrm rot="20738113">
            <a:off x="2094336" y="3642349"/>
            <a:ext cx="845479" cy="847678"/>
          </a:xfrm>
          <a:custGeom>
            <a:avLst/>
            <a:gdLst>
              <a:gd name="connsiteX0" fmla="*/ 321547 w 668637"/>
              <a:gd name="connsiteY0" fmla="*/ 56565 h 670376"/>
              <a:gd name="connsiteX1" fmla="*/ 239003 w 668637"/>
              <a:gd name="connsiteY1" fmla="*/ 70219 h 670376"/>
              <a:gd name="connsiteX2" fmla="*/ 232176 w 668637"/>
              <a:gd name="connsiteY2" fmla="*/ 90079 h 670376"/>
              <a:gd name="connsiteX3" fmla="*/ 432642 w 668637"/>
              <a:gd name="connsiteY3" fmla="*/ 79528 h 670376"/>
              <a:gd name="connsiteX4" fmla="*/ 423953 w 668637"/>
              <a:gd name="connsiteY4" fmla="*/ 62771 h 670376"/>
              <a:gd name="connsiteX5" fmla="*/ 321547 w 668637"/>
              <a:gd name="connsiteY5" fmla="*/ 56565 h 670376"/>
              <a:gd name="connsiteX6" fmla="*/ 382215 w 668637"/>
              <a:gd name="connsiteY6" fmla="*/ 1639 h 670376"/>
              <a:gd name="connsiteX7" fmla="*/ 462433 w 668637"/>
              <a:gd name="connsiteY7" fmla="*/ 13120 h 670376"/>
              <a:gd name="connsiteX8" fmla="*/ 633728 w 668637"/>
              <a:gd name="connsiteY8" fmla="*/ 39808 h 670376"/>
              <a:gd name="connsiteX9" fmla="*/ 662278 w 668637"/>
              <a:gd name="connsiteY9" fmla="*/ 71460 h 670376"/>
              <a:gd name="connsiteX10" fmla="*/ 668485 w 668637"/>
              <a:gd name="connsiteY10" fmla="*/ 227241 h 670376"/>
              <a:gd name="connsiteX11" fmla="*/ 645521 w 668637"/>
              <a:gd name="connsiteY11" fmla="*/ 253307 h 670376"/>
              <a:gd name="connsiteX12" fmla="*/ 571044 w 668637"/>
              <a:gd name="connsiteY12" fmla="*/ 256410 h 670376"/>
              <a:gd name="connsiteX13" fmla="*/ 553045 w 668637"/>
              <a:gd name="connsiteY13" fmla="*/ 275029 h 670376"/>
              <a:gd name="connsiteX14" fmla="*/ 565458 w 668637"/>
              <a:gd name="connsiteY14" fmla="*/ 617621 h 670376"/>
              <a:gd name="connsiteX15" fmla="*/ 529462 w 668637"/>
              <a:gd name="connsiteY15" fmla="*/ 656101 h 670376"/>
              <a:gd name="connsiteX16" fmla="*/ 170112 w 668637"/>
              <a:gd name="connsiteY16" fmla="*/ 670376 h 670376"/>
              <a:gd name="connsiteX17" fmla="*/ 138460 w 668637"/>
              <a:gd name="connsiteY17" fmla="*/ 639964 h 670376"/>
              <a:gd name="connsiteX18" fmla="*/ 124805 w 668637"/>
              <a:gd name="connsiteY18" fmla="*/ 293028 h 670376"/>
              <a:gd name="connsiteX19" fmla="*/ 103704 w 668637"/>
              <a:gd name="connsiteY19" fmla="*/ 275029 h 670376"/>
              <a:gd name="connsiteX20" fmla="*/ 29228 w 668637"/>
              <a:gd name="connsiteY20" fmla="*/ 278133 h 670376"/>
              <a:gd name="connsiteX21" fmla="*/ 5643 w 668637"/>
              <a:gd name="connsiteY21" fmla="*/ 257031 h 670376"/>
              <a:gd name="connsiteX22" fmla="*/ 57 w 668637"/>
              <a:gd name="connsiteY22" fmla="*/ 87597 h 670376"/>
              <a:gd name="connsiteX23" fmla="*/ 16194 w 668637"/>
              <a:gd name="connsiteY23" fmla="*/ 66495 h 670376"/>
              <a:gd name="connsiteX24" fmla="*/ 301067 w 668637"/>
              <a:gd name="connsiteY24" fmla="*/ 3190 h 670376"/>
              <a:gd name="connsiteX25" fmla="*/ 382215 w 668637"/>
              <a:gd name="connsiteY25" fmla="*/ 1639 h 6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68637" h="670376">
                <a:moveTo>
                  <a:pt x="321547" y="56565"/>
                </a:moveTo>
                <a:cubicBezTo>
                  <a:pt x="302308" y="57185"/>
                  <a:pt x="270655" y="62150"/>
                  <a:pt x="239003" y="70219"/>
                </a:cubicBezTo>
                <a:cubicBezTo>
                  <a:pt x="224728" y="73942"/>
                  <a:pt x="223487" y="78287"/>
                  <a:pt x="232176" y="90079"/>
                </a:cubicBezTo>
                <a:cubicBezTo>
                  <a:pt x="283689" y="159590"/>
                  <a:pt x="386094" y="154004"/>
                  <a:pt x="432642" y="79528"/>
                </a:cubicBezTo>
                <a:cubicBezTo>
                  <a:pt x="440710" y="66495"/>
                  <a:pt x="433262" y="64633"/>
                  <a:pt x="423953" y="62771"/>
                </a:cubicBezTo>
                <a:cubicBezTo>
                  <a:pt x="394782" y="57806"/>
                  <a:pt x="364992" y="53461"/>
                  <a:pt x="321547" y="56565"/>
                </a:cubicBezTo>
                <a:close/>
                <a:moveTo>
                  <a:pt x="382215" y="1639"/>
                </a:moveTo>
                <a:cubicBezTo>
                  <a:pt x="409058" y="3966"/>
                  <a:pt x="435746" y="8466"/>
                  <a:pt x="462433" y="13120"/>
                </a:cubicBezTo>
                <a:cubicBezTo>
                  <a:pt x="519531" y="23051"/>
                  <a:pt x="576630" y="31740"/>
                  <a:pt x="633728" y="39808"/>
                </a:cubicBezTo>
                <a:cubicBezTo>
                  <a:pt x="653589" y="42291"/>
                  <a:pt x="662278" y="49738"/>
                  <a:pt x="662278" y="71460"/>
                </a:cubicBezTo>
                <a:cubicBezTo>
                  <a:pt x="662898" y="123594"/>
                  <a:pt x="666002" y="175727"/>
                  <a:pt x="668485" y="227241"/>
                </a:cubicBezTo>
                <a:cubicBezTo>
                  <a:pt x="669726" y="244618"/>
                  <a:pt x="663519" y="252686"/>
                  <a:pt x="645521" y="253307"/>
                </a:cubicBezTo>
                <a:cubicBezTo>
                  <a:pt x="620695" y="253928"/>
                  <a:pt x="595870" y="256410"/>
                  <a:pt x="571044" y="256410"/>
                </a:cubicBezTo>
                <a:cubicBezTo>
                  <a:pt x="557390" y="256410"/>
                  <a:pt x="552425" y="259514"/>
                  <a:pt x="553045" y="275029"/>
                </a:cubicBezTo>
                <a:cubicBezTo>
                  <a:pt x="558011" y="389227"/>
                  <a:pt x="561735" y="503424"/>
                  <a:pt x="565458" y="617621"/>
                </a:cubicBezTo>
                <a:cubicBezTo>
                  <a:pt x="566700" y="654859"/>
                  <a:pt x="566700" y="654239"/>
                  <a:pt x="529462" y="656101"/>
                </a:cubicBezTo>
                <a:cubicBezTo>
                  <a:pt x="470501" y="659204"/>
                  <a:pt x="229693" y="670376"/>
                  <a:pt x="170112" y="670376"/>
                </a:cubicBezTo>
                <a:cubicBezTo>
                  <a:pt x="140321" y="670376"/>
                  <a:pt x="140321" y="670376"/>
                  <a:pt x="138460" y="639964"/>
                </a:cubicBezTo>
                <a:cubicBezTo>
                  <a:pt x="135356" y="575418"/>
                  <a:pt x="125426" y="343920"/>
                  <a:pt x="124805" y="293028"/>
                </a:cubicBezTo>
                <a:cubicBezTo>
                  <a:pt x="124805" y="276271"/>
                  <a:pt x="118599" y="273788"/>
                  <a:pt x="103704" y="275029"/>
                </a:cubicBezTo>
                <a:cubicBezTo>
                  <a:pt x="78879" y="276892"/>
                  <a:pt x="54053" y="276892"/>
                  <a:pt x="29228" y="278133"/>
                </a:cubicBezTo>
                <a:cubicBezTo>
                  <a:pt x="13711" y="278753"/>
                  <a:pt x="6264" y="273168"/>
                  <a:pt x="5643" y="257031"/>
                </a:cubicBezTo>
                <a:cubicBezTo>
                  <a:pt x="4402" y="200553"/>
                  <a:pt x="2540" y="144075"/>
                  <a:pt x="57" y="87597"/>
                </a:cubicBezTo>
                <a:cubicBezTo>
                  <a:pt x="-563" y="75184"/>
                  <a:pt x="3781" y="68978"/>
                  <a:pt x="16194" y="66495"/>
                </a:cubicBezTo>
                <a:cubicBezTo>
                  <a:pt x="111772" y="47256"/>
                  <a:pt x="204247" y="16844"/>
                  <a:pt x="301067" y="3190"/>
                </a:cubicBezTo>
                <a:cubicBezTo>
                  <a:pt x="328375" y="-844"/>
                  <a:pt x="355373" y="-689"/>
                  <a:pt x="382215" y="1639"/>
                </a:cubicBezTo>
                <a:close/>
              </a:path>
            </a:pathLst>
          </a:custGeom>
          <a:solidFill>
            <a:srgbClr val="FE5700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6EFB67C-EE02-4305-B24F-1D0DE2CE1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155" y="2515212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32F3F0E6-52D5-4A83-A5FF-450CC26CE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7470" y="3478967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271C3D05-6A7D-4C82-B36F-107117B31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786" y="4442722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426813FE-CF42-44AF-A185-80066E4E7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0102" y="5406477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22B70A6-C5F8-46F6-AD9C-58684924E3B5}"/>
              </a:ext>
            </a:extLst>
          </p:cNvPr>
          <p:cNvSpPr/>
          <p:nvPr/>
        </p:nvSpPr>
        <p:spPr>
          <a:xfrm>
            <a:off x="625089" y="1940565"/>
            <a:ext cx="5065594" cy="3474878"/>
          </a:xfrm>
          <a:custGeom>
            <a:avLst/>
            <a:gdLst>
              <a:gd name="connsiteX0" fmla="*/ 3246497 w 5065594"/>
              <a:gd name="connsiteY0" fmla="*/ 857713 h 3474878"/>
              <a:gd name="connsiteX1" fmla="*/ 3245831 w 5065594"/>
              <a:gd name="connsiteY1" fmla="*/ 857723 h 3474878"/>
              <a:gd name="connsiteX2" fmla="*/ 3202826 w 5065594"/>
              <a:gd name="connsiteY2" fmla="*/ 857723 h 3474878"/>
              <a:gd name="connsiteX3" fmla="*/ 3202826 w 5065594"/>
              <a:gd name="connsiteY3" fmla="*/ 858405 h 3474878"/>
              <a:gd name="connsiteX4" fmla="*/ 3245831 w 5065594"/>
              <a:gd name="connsiteY4" fmla="*/ 857723 h 3474878"/>
              <a:gd name="connsiteX5" fmla="*/ 3247333 w 5065594"/>
              <a:gd name="connsiteY5" fmla="*/ 857723 h 3474878"/>
              <a:gd name="connsiteX6" fmla="*/ 3268295 w 5065594"/>
              <a:gd name="connsiteY6" fmla="*/ 857988 h 3474878"/>
              <a:gd name="connsiteX7" fmla="*/ 3193173 w 5065594"/>
              <a:gd name="connsiteY7" fmla="*/ 873433 h 3474878"/>
              <a:gd name="connsiteX8" fmla="*/ 3087704 w 5065594"/>
              <a:gd name="connsiteY8" fmla="*/ 1133608 h 3474878"/>
              <a:gd name="connsiteX9" fmla="*/ 2944653 w 5065594"/>
              <a:gd name="connsiteY9" fmla="*/ 2456490 h 3474878"/>
              <a:gd name="connsiteX10" fmla="*/ 3061819 w 5065594"/>
              <a:gd name="connsiteY10" fmla="*/ 2579787 h 3474878"/>
              <a:gd name="connsiteX11" fmla="*/ 3434433 w 5065594"/>
              <a:gd name="connsiteY11" fmla="*/ 2333875 h 3474878"/>
              <a:gd name="connsiteX12" fmla="*/ 3708955 w 5065594"/>
              <a:gd name="connsiteY12" fmla="*/ 990557 h 3474878"/>
              <a:gd name="connsiteX13" fmla="*/ 3606776 w 5065594"/>
              <a:gd name="connsiteY13" fmla="*/ 863173 h 3474878"/>
              <a:gd name="connsiteX14" fmla="*/ 3435114 w 5065594"/>
              <a:gd name="connsiteY14" fmla="*/ 863173 h 3474878"/>
              <a:gd name="connsiteX15" fmla="*/ 3307986 w 5065594"/>
              <a:gd name="connsiteY15" fmla="*/ 858490 h 3474878"/>
              <a:gd name="connsiteX16" fmla="*/ 3268295 w 5065594"/>
              <a:gd name="connsiteY16" fmla="*/ 857988 h 3474878"/>
              <a:gd name="connsiteX17" fmla="*/ 3269584 w 5065594"/>
              <a:gd name="connsiteY17" fmla="*/ 857723 h 3474878"/>
              <a:gd name="connsiteX18" fmla="*/ 3247333 w 5065594"/>
              <a:gd name="connsiteY18" fmla="*/ 857723 h 3474878"/>
              <a:gd name="connsiteX19" fmla="*/ 2234848 w 5065594"/>
              <a:gd name="connsiteY19" fmla="*/ 846824 h 3474878"/>
              <a:gd name="connsiteX20" fmla="*/ 2144929 w 5065594"/>
              <a:gd name="connsiteY20" fmla="*/ 936742 h 3474878"/>
              <a:gd name="connsiteX21" fmla="*/ 2120406 w 5065594"/>
              <a:gd name="connsiteY21" fmla="*/ 2370659 h 3474878"/>
              <a:gd name="connsiteX22" fmla="*/ 2214412 w 5065594"/>
              <a:gd name="connsiteY22" fmla="*/ 2477607 h 3474878"/>
              <a:gd name="connsiteX23" fmla="*/ 2637434 w 5065594"/>
              <a:gd name="connsiteY23" fmla="*/ 2207172 h 3474878"/>
              <a:gd name="connsiteX24" fmla="*/ 2780485 w 5065594"/>
              <a:gd name="connsiteY24" fmla="*/ 945598 h 3474878"/>
              <a:gd name="connsiteX25" fmla="*/ 2694655 w 5065594"/>
              <a:gd name="connsiteY25" fmla="*/ 846824 h 3474878"/>
              <a:gd name="connsiteX26" fmla="*/ 2234848 w 5065594"/>
              <a:gd name="connsiteY26" fmla="*/ 846824 h 3474878"/>
              <a:gd name="connsiteX27" fmla="*/ 1377903 w 5065594"/>
              <a:gd name="connsiteY27" fmla="*/ 829113 h 3474878"/>
              <a:gd name="connsiteX28" fmla="*/ 1278449 w 5065594"/>
              <a:gd name="connsiteY28" fmla="*/ 1089330 h 3474878"/>
              <a:gd name="connsiteX29" fmla="*/ 1364279 w 5065594"/>
              <a:gd name="connsiteY29" fmla="*/ 2272567 h 3474878"/>
              <a:gd name="connsiteX30" fmla="*/ 1413325 w 5065594"/>
              <a:gd name="connsiteY30" fmla="*/ 2362485 h 3474878"/>
              <a:gd name="connsiteX31" fmla="*/ 1785940 w 5065594"/>
              <a:gd name="connsiteY31" fmla="*/ 2415618 h 3474878"/>
              <a:gd name="connsiteX32" fmla="*/ 1826811 w 5065594"/>
              <a:gd name="connsiteY32" fmla="*/ 2342049 h 3474878"/>
              <a:gd name="connsiteX33" fmla="*/ 1843160 w 5065594"/>
              <a:gd name="connsiteY33" fmla="*/ 908132 h 3474878"/>
              <a:gd name="connsiteX34" fmla="*/ 1769591 w 5065594"/>
              <a:gd name="connsiteY34" fmla="*/ 834563 h 3474878"/>
              <a:gd name="connsiteX35" fmla="*/ 1536622 w 5065594"/>
              <a:gd name="connsiteY35" fmla="*/ 834563 h 3474878"/>
              <a:gd name="connsiteX36" fmla="*/ 1377903 w 5065594"/>
              <a:gd name="connsiteY36" fmla="*/ 829113 h 3474878"/>
              <a:gd name="connsiteX37" fmla="*/ 504507 w 5065594"/>
              <a:gd name="connsiteY37" fmla="*/ 813347 h 3474878"/>
              <a:gd name="connsiteX38" fmla="*/ 365647 w 5065594"/>
              <a:gd name="connsiteY38" fmla="*/ 1101591 h 3474878"/>
              <a:gd name="connsiteX39" fmla="*/ 520959 w 5065594"/>
              <a:gd name="connsiteY39" fmla="*/ 2096138 h 3474878"/>
              <a:gd name="connsiteX40" fmla="*/ 713056 w 5065594"/>
              <a:gd name="connsiteY40" fmla="*/ 2288916 h 3474878"/>
              <a:gd name="connsiteX41" fmla="*/ 993028 w 5065594"/>
              <a:gd name="connsiteY41" fmla="*/ 2030742 h 3474878"/>
              <a:gd name="connsiteX42" fmla="*/ 915372 w 5065594"/>
              <a:gd name="connsiteY42" fmla="*/ 966034 h 3474878"/>
              <a:gd name="connsiteX43" fmla="*/ 746435 w 5065594"/>
              <a:gd name="connsiteY43" fmla="*/ 814127 h 3474878"/>
              <a:gd name="connsiteX44" fmla="*/ 602703 w 5065594"/>
              <a:gd name="connsiteY44" fmla="*/ 814127 h 3474878"/>
              <a:gd name="connsiteX45" fmla="*/ 504507 w 5065594"/>
              <a:gd name="connsiteY45" fmla="*/ 813347 h 3474878"/>
              <a:gd name="connsiteX46" fmla="*/ 4368096 w 5065594"/>
              <a:gd name="connsiteY46" fmla="*/ 1120 h 3474878"/>
              <a:gd name="connsiteX47" fmla="*/ 4553638 w 5065594"/>
              <a:gd name="connsiteY47" fmla="*/ 1460 h 3474878"/>
              <a:gd name="connsiteX48" fmla="*/ 4924889 w 5065594"/>
              <a:gd name="connsiteY48" fmla="*/ 21215 h 3474878"/>
              <a:gd name="connsiteX49" fmla="*/ 5063853 w 5065594"/>
              <a:gd name="connsiteY49" fmla="*/ 209906 h 3474878"/>
              <a:gd name="connsiteX50" fmla="*/ 4904453 w 5065594"/>
              <a:gd name="connsiteY50" fmla="*/ 365900 h 3474878"/>
              <a:gd name="connsiteX51" fmla="*/ 4562493 w 5065594"/>
              <a:gd name="connsiteY51" fmla="*/ 369987 h 3474878"/>
              <a:gd name="connsiteX52" fmla="*/ 4123121 w 5065594"/>
              <a:gd name="connsiteY52" fmla="*/ 666988 h 3474878"/>
              <a:gd name="connsiteX53" fmla="*/ 3512089 w 5065594"/>
              <a:gd name="connsiteY53" fmla="*/ 3233053 h 3474878"/>
              <a:gd name="connsiteX54" fmla="*/ 3192609 w 5065594"/>
              <a:gd name="connsiteY54" fmla="*/ 3474878 h 3474878"/>
              <a:gd name="connsiteX55" fmla="*/ 2035257 w 5065594"/>
              <a:gd name="connsiteY55" fmla="*/ 3474878 h 3474878"/>
              <a:gd name="connsiteX56" fmla="*/ 672185 w 5065594"/>
              <a:gd name="connsiteY56" fmla="*/ 3462616 h 3474878"/>
              <a:gd name="connsiteX57" fmla="*/ 480087 w 5065594"/>
              <a:gd name="connsiteY57" fmla="*/ 3348856 h 3474878"/>
              <a:gd name="connsiteX58" fmla="*/ 668097 w 5065594"/>
              <a:gd name="connsiteY58" fmla="*/ 3151991 h 3474878"/>
              <a:gd name="connsiteX59" fmla="*/ 1699428 w 5065594"/>
              <a:gd name="connsiteY59" fmla="*/ 3160165 h 3474878"/>
              <a:gd name="connsiteX60" fmla="*/ 3073399 w 5065594"/>
              <a:gd name="connsiteY60" fmla="*/ 3188776 h 3474878"/>
              <a:gd name="connsiteX61" fmla="*/ 3212363 w 5065594"/>
              <a:gd name="connsiteY61" fmla="*/ 2945588 h 3474878"/>
              <a:gd name="connsiteX62" fmla="*/ 3106097 w 5065594"/>
              <a:gd name="connsiteY62" fmla="*/ 2863845 h 3474878"/>
              <a:gd name="connsiteX63" fmla="*/ 553657 w 5065594"/>
              <a:gd name="connsiteY63" fmla="*/ 2519160 h 3474878"/>
              <a:gd name="connsiteX64" fmla="*/ 283222 w 5065594"/>
              <a:gd name="connsiteY64" fmla="*/ 2277335 h 3474878"/>
              <a:gd name="connsiteX65" fmla="*/ 12787 w 5065594"/>
              <a:gd name="connsiteY65" fmla="*/ 797778 h 3474878"/>
              <a:gd name="connsiteX66" fmla="*/ 319325 w 5065594"/>
              <a:gd name="connsiteY66" fmla="*/ 509633 h 3474878"/>
              <a:gd name="connsiteX67" fmla="*/ 3597920 w 5065594"/>
              <a:gd name="connsiteY67" fmla="*/ 566853 h 3474878"/>
              <a:gd name="connsiteX68" fmla="*/ 3950098 w 5065594"/>
              <a:gd name="connsiteY68" fmla="*/ 304592 h 3474878"/>
              <a:gd name="connsiteX69" fmla="*/ 3986882 w 5065594"/>
              <a:gd name="connsiteY69" fmla="*/ 181296 h 3474878"/>
              <a:gd name="connsiteX70" fmla="*/ 4183066 w 5065594"/>
              <a:gd name="connsiteY70" fmla="*/ 13040 h 3474878"/>
              <a:gd name="connsiteX71" fmla="*/ 4368096 w 5065594"/>
              <a:gd name="connsiteY71" fmla="*/ 1120 h 3474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065594" h="3474878">
                <a:moveTo>
                  <a:pt x="3246497" y="857713"/>
                </a:moveTo>
                <a:lnTo>
                  <a:pt x="3245831" y="857723"/>
                </a:lnTo>
                <a:lnTo>
                  <a:pt x="3202826" y="857723"/>
                </a:lnTo>
                <a:lnTo>
                  <a:pt x="3202826" y="858405"/>
                </a:lnTo>
                <a:lnTo>
                  <a:pt x="3245831" y="857723"/>
                </a:lnTo>
                <a:lnTo>
                  <a:pt x="3247333" y="857723"/>
                </a:lnTo>
                <a:lnTo>
                  <a:pt x="3268295" y="857988"/>
                </a:lnTo>
                <a:lnTo>
                  <a:pt x="3193173" y="873433"/>
                </a:lnTo>
                <a:cubicBezTo>
                  <a:pt x="3130620" y="901533"/>
                  <a:pt x="3106097" y="972164"/>
                  <a:pt x="3087704" y="1133608"/>
                </a:cubicBezTo>
                <a:cubicBezTo>
                  <a:pt x="3038659" y="1519165"/>
                  <a:pt x="2993699" y="2070933"/>
                  <a:pt x="2944653" y="2456490"/>
                </a:cubicBezTo>
                <a:cubicBezTo>
                  <a:pt x="2928304" y="2543001"/>
                  <a:pt x="2984163" y="2567524"/>
                  <a:pt x="3061819" y="2579787"/>
                </a:cubicBezTo>
                <a:cubicBezTo>
                  <a:pt x="3364951" y="2629514"/>
                  <a:pt x="3364951" y="2633601"/>
                  <a:pt x="3434433" y="2333875"/>
                </a:cubicBezTo>
                <a:cubicBezTo>
                  <a:pt x="3525032" y="1944231"/>
                  <a:pt x="3610862" y="1380201"/>
                  <a:pt x="3708955" y="990557"/>
                </a:cubicBezTo>
                <a:cubicBezTo>
                  <a:pt x="3733477" y="883609"/>
                  <a:pt x="3713042" y="850911"/>
                  <a:pt x="3606776" y="863173"/>
                </a:cubicBezTo>
                <a:cubicBezTo>
                  <a:pt x="3549555" y="867260"/>
                  <a:pt x="3492335" y="863173"/>
                  <a:pt x="3435114" y="863173"/>
                </a:cubicBezTo>
                <a:cubicBezTo>
                  <a:pt x="3400032" y="861129"/>
                  <a:pt x="3352178" y="859426"/>
                  <a:pt x="3307986" y="858490"/>
                </a:cubicBezTo>
                <a:lnTo>
                  <a:pt x="3268295" y="857988"/>
                </a:lnTo>
                <a:lnTo>
                  <a:pt x="3269584" y="857723"/>
                </a:lnTo>
                <a:lnTo>
                  <a:pt x="3247333" y="857723"/>
                </a:lnTo>
                <a:close/>
                <a:moveTo>
                  <a:pt x="2234848" y="846824"/>
                </a:moveTo>
                <a:cubicBezTo>
                  <a:pt x="2161278" y="842737"/>
                  <a:pt x="2144929" y="871347"/>
                  <a:pt x="2144929" y="936742"/>
                </a:cubicBezTo>
                <a:cubicBezTo>
                  <a:pt x="2149017" y="1149957"/>
                  <a:pt x="2124494" y="2161532"/>
                  <a:pt x="2120406" y="2370659"/>
                </a:cubicBezTo>
                <a:cubicBezTo>
                  <a:pt x="2120406" y="2436736"/>
                  <a:pt x="2136756" y="2465345"/>
                  <a:pt x="2214412" y="2477607"/>
                </a:cubicBezTo>
                <a:cubicBezTo>
                  <a:pt x="2542067" y="2527334"/>
                  <a:pt x="2596562" y="2531421"/>
                  <a:pt x="2637434" y="2207172"/>
                </a:cubicBezTo>
                <a:cubicBezTo>
                  <a:pt x="2686480" y="1842051"/>
                  <a:pt x="2727352" y="1306632"/>
                  <a:pt x="2780485" y="945598"/>
                </a:cubicBezTo>
                <a:cubicBezTo>
                  <a:pt x="2792747" y="863173"/>
                  <a:pt x="2772311" y="842737"/>
                  <a:pt x="2694655" y="846824"/>
                </a:cubicBezTo>
                <a:cubicBezTo>
                  <a:pt x="2559778" y="850911"/>
                  <a:pt x="2370405" y="850911"/>
                  <a:pt x="2234848" y="846824"/>
                </a:cubicBezTo>
                <a:close/>
                <a:moveTo>
                  <a:pt x="1377903" y="829113"/>
                </a:moveTo>
                <a:cubicBezTo>
                  <a:pt x="1262100" y="835244"/>
                  <a:pt x="1263462" y="885653"/>
                  <a:pt x="1278449" y="1089330"/>
                </a:cubicBezTo>
                <a:cubicBezTo>
                  <a:pt x="1302972" y="1425160"/>
                  <a:pt x="1335669" y="1936056"/>
                  <a:pt x="1364279" y="2272567"/>
                </a:cubicBezTo>
                <a:cubicBezTo>
                  <a:pt x="1368367" y="2309352"/>
                  <a:pt x="1356105" y="2354310"/>
                  <a:pt x="1413325" y="2362485"/>
                </a:cubicBezTo>
                <a:cubicBezTo>
                  <a:pt x="1535941" y="2382921"/>
                  <a:pt x="1663325" y="2399269"/>
                  <a:pt x="1785940" y="2415618"/>
                </a:cubicBezTo>
                <a:cubicBezTo>
                  <a:pt x="1839073" y="2419705"/>
                  <a:pt x="1826811" y="2374746"/>
                  <a:pt x="1826811" y="2342049"/>
                </a:cubicBezTo>
                <a:cubicBezTo>
                  <a:pt x="1830899" y="1919027"/>
                  <a:pt x="1834986" y="1330473"/>
                  <a:pt x="1843160" y="908132"/>
                </a:cubicBezTo>
                <a:cubicBezTo>
                  <a:pt x="1843160" y="846824"/>
                  <a:pt x="1822724" y="834563"/>
                  <a:pt x="1769591" y="834563"/>
                </a:cubicBezTo>
                <a:cubicBezTo>
                  <a:pt x="1691935" y="834563"/>
                  <a:pt x="1614278" y="834563"/>
                  <a:pt x="1536622" y="834563"/>
                </a:cubicBezTo>
                <a:cubicBezTo>
                  <a:pt x="1468502" y="830475"/>
                  <a:pt x="1416732" y="827070"/>
                  <a:pt x="1377903" y="829113"/>
                </a:cubicBezTo>
                <a:close/>
                <a:moveTo>
                  <a:pt x="504507" y="813347"/>
                </a:moveTo>
                <a:cubicBezTo>
                  <a:pt x="306191" y="814595"/>
                  <a:pt x="315579" y="846483"/>
                  <a:pt x="365647" y="1101591"/>
                </a:cubicBezTo>
                <a:cubicBezTo>
                  <a:pt x="418780" y="1376113"/>
                  <a:pt x="476000" y="1821615"/>
                  <a:pt x="520959" y="2096138"/>
                </a:cubicBezTo>
                <a:cubicBezTo>
                  <a:pt x="541395" y="2219434"/>
                  <a:pt x="586354" y="2276654"/>
                  <a:pt x="713056" y="2288916"/>
                </a:cubicBezTo>
                <a:cubicBezTo>
                  <a:pt x="1012101" y="2322294"/>
                  <a:pt x="1025725" y="2326381"/>
                  <a:pt x="993028" y="2030742"/>
                </a:cubicBezTo>
                <a:cubicBezTo>
                  <a:pt x="964418" y="1731016"/>
                  <a:pt x="931720" y="1261673"/>
                  <a:pt x="915372" y="966034"/>
                </a:cubicBezTo>
                <a:cubicBezTo>
                  <a:pt x="907197" y="850911"/>
                  <a:pt x="869050" y="797778"/>
                  <a:pt x="746435" y="814127"/>
                </a:cubicBezTo>
                <a:cubicBezTo>
                  <a:pt x="697389" y="822301"/>
                  <a:pt x="648343" y="814127"/>
                  <a:pt x="602703" y="814127"/>
                </a:cubicBezTo>
                <a:cubicBezTo>
                  <a:pt x="565407" y="813616"/>
                  <a:pt x="532837" y="813169"/>
                  <a:pt x="504507" y="813347"/>
                </a:cubicBezTo>
                <a:close/>
                <a:moveTo>
                  <a:pt x="4368096" y="1120"/>
                </a:moveTo>
                <a:cubicBezTo>
                  <a:pt x="4429830" y="-583"/>
                  <a:pt x="4491648" y="-243"/>
                  <a:pt x="4553638" y="1460"/>
                </a:cubicBezTo>
                <a:cubicBezTo>
                  <a:pt x="4677615" y="4185"/>
                  <a:pt x="4800911" y="12360"/>
                  <a:pt x="4924889" y="21215"/>
                </a:cubicBezTo>
                <a:cubicBezTo>
                  <a:pt x="5022981" y="29389"/>
                  <a:pt x="5076114" y="111133"/>
                  <a:pt x="5063853" y="209906"/>
                </a:cubicBezTo>
                <a:cubicBezTo>
                  <a:pt x="5055678" y="300505"/>
                  <a:pt x="5006632" y="361813"/>
                  <a:pt x="4904453" y="365900"/>
                </a:cubicBezTo>
                <a:cubicBezTo>
                  <a:pt x="4826797" y="365900"/>
                  <a:pt x="4640149" y="365900"/>
                  <a:pt x="4562493" y="369987"/>
                </a:cubicBezTo>
                <a:cubicBezTo>
                  <a:pt x="4193966" y="374074"/>
                  <a:pt x="4204865" y="305955"/>
                  <a:pt x="4123121" y="666988"/>
                </a:cubicBezTo>
                <a:cubicBezTo>
                  <a:pt x="3909907" y="1611807"/>
                  <a:pt x="3678982" y="2511667"/>
                  <a:pt x="3512089" y="3233053"/>
                </a:cubicBezTo>
                <a:cubicBezTo>
                  <a:pt x="3467130" y="3429919"/>
                  <a:pt x="3388793" y="3474878"/>
                  <a:pt x="3192609" y="3474878"/>
                </a:cubicBezTo>
                <a:cubicBezTo>
                  <a:pt x="2762774" y="3474878"/>
                  <a:pt x="2469178" y="3474878"/>
                  <a:pt x="2035257" y="3474878"/>
                </a:cubicBezTo>
                <a:cubicBezTo>
                  <a:pt x="1580900" y="3450355"/>
                  <a:pt x="1126542" y="3487139"/>
                  <a:pt x="672185" y="3462616"/>
                </a:cubicBezTo>
                <a:cubicBezTo>
                  <a:pt x="570005" y="3458529"/>
                  <a:pt x="492349" y="3463979"/>
                  <a:pt x="480087" y="3348856"/>
                </a:cubicBezTo>
                <a:cubicBezTo>
                  <a:pt x="467826" y="3225560"/>
                  <a:pt x="529134" y="3151991"/>
                  <a:pt x="668097" y="3151991"/>
                </a:cubicBezTo>
                <a:cubicBezTo>
                  <a:pt x="1012101" y="3151991"/>
                  <a:pt x="1355424" y="3156077"/>
                  <a:pt x="1699428" y="3160165"/>
                </a:cubicBezTo>
                <a:cubicBezTo>
                  <a:pt x="2202831" y="3168340"/>
                  <a:pt x="2569995" y="3168340"/>
                  <a:pt x="3073399" y="3188776"/>
                </a:cubicBezTo>
                <a:cubicBezTo>
                  <a:pt x="3220538" y="3192863"/>
                  <a:pt x="3187840" y="3015070"/>
                  <a:pt x="3212363" y="2945588"/>
                </a:cubicBezTo>
                <a:cubicBezTo>
                  <a:pt x="3245061" y="2843409"/>
                  <a:pt x="3155143" y="2872019"/>
                  <a:pt x="3106097" y="2863845"/>
                </a:cubicBezTo>
                <a:cubicBezTo>
                  <a:pt x="2219180" y="2750086"/>
                  <a:pt x="1459647" y="2634963"/>
                  <a:pt x="553657" y="2519160"/>
                </a:cubicBezTo>
                <a:cubicBezTo>
                  <a:pt x="401750" y="2498724"/>
                  <a:pt x="311833" y="2421068"/>
                  <a:pt x="283222" y="2277335"/>
                </a:cubicBezTo>
                <a:cubicBezTo>
                  <a:pt x="188536" y="1809354"/>
                  <a:pt x="98618" y="1269847"/>
                  <a:pt x="12787" y="797778"/>
                </a:cubicBezTo>
                <a:cubicBezTo>
                  <a:pt x="-36259" y="531431"/>
                  <a:pt x="53659" y="504864"/>
                  <a:pt x="319325" y="509633"/>
                </a:cubicBezTo>
                <a:cubicBezTo>
                  <a:pt x="1412645" y="525981"/>
                  <a:pt x="2505282" y="546417"/>
                  <a:pt x="3597920" y="566853"/>
                </a:cubicBezTo>
                <a:cubicBezTo>
                  <a:pt x="3880616" y="570940"/>
                  <a:pt x="3880616" y="570940"/>
                  <a:pt x="3950098" y="304592"/>
                </a:cubicBezTo>
                <a:cubicBezTo>
                  <a:pt x="3962360" y="263040"/>
                  <a:pt x="3974621" y="222168"/>
                  <a:pt x="3986882" y="181296"/>
                </a:cubicBezTo>
                <a:cubicBezTo>
                  <a:pt x="4015493" y="82522"/>
                  <a:pt x="4080887" y="21215"/>
                  <a:pt x="4183066" y="13040"/>
                </a:cubicBezTo>
                <a:cubicBezTo>
                  <a:pt x="4244715" y="6569"/>
                  <a:pt x="4306363" y="2823"/>
                  <a:pt x="4368096" y="112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ircle: Hollow 36">
            <a:extLst>
              <a:ext uri="{FF2B5EF4-FFF2-40B4-BE49-F238E27FC236}">
                <a16:creationId xmlns:a16="http://schemas.microsoft.com/office/drawing/2014/main" id="{704EABDB-9C10-4647-9859-3B76E3D15305}"/>
              </a:ext>
            </a:extLst>
          </p:cNvPr>
          <p:cNvSpPr/>
          <p:nvPr/>
        </p:nvSpPr>
        <p:spPr>
          <a:xfrm>
            <a:off x="3054485" y="5493049"/>
            <a:ext cx="739302" cy="739302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666EDF05-5DEB-4691-A06B-B5D3BC66176D}"/>
              </a:ext>
            </a:extLst>
          </p:cNvPr>
          <p:cNvSpPr/>
          <p:nvPr/>
        </p:nvSpPr>
        <p:spPr>
          <a:xfrm>
            <a:off x="1323643" y="5493049"/>
            <a:ext cx="739302" cy="739302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FABB119-6FF8-4B6F-AE21-DD58D9B88A82}"/>
              </a:ext>
            </a:extLst>
          </p:cNvPr>
          <p:cNvSpPr/>
          <p:nvPr/>
        </p:nvSpPr>
        <p:spPr>
          <a:xfrm>
            <a:off x="5223755" y="2602158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F65CF3E-194D-4244-AA24-11EF8570B139}"/>
              </a:ext>
            </a:extLst>
          </p:cNvPr>
          <p:cNvSpPr/>
          <p:nvPr/>
        </p:nvSpPr>
        <p:spPr>
          <a:xfrm>
            <a:off x="4931462" y="3565788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1D9C889-E0D5-4BE4-A3F3-CE4D6C27FD18}"/>
              </a:ext>
            </a:extLst>
          </p:cNvPr>
          <p:cNvSpPr/>
          <p:nvPr/>
        </p:nvSpPr>
        <p:spPr>
          <a:xfrm>
            <a:off x="4639170" y="4529418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7EB2AFB-8900-4059-B03D-C816AAC7AFAC}"/>
              </a:ext>
            </a:extLst>
          </p:cNvPr>
          <p:cNvSpPr/>
          <p:nvPr/>
        </p:nvSpPr>
        <p:spPr>
          <a:xfrm>
            <a:off x="4346878" y="5493049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23C1F-D9F0-41C1-B3C5-0E5FE3F8A387}"/>
              </a:ext>
            </a:extLst>
          </p:cNvPr>
          <p:cNvSpPr txBox="1"/>
          <p:nvPr/>
        </p:nvSpPr>
        <p:spPr>
          <a:xfrm flipH="1">
            <a:off x="5210124" y="2672321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ko-KR" altLang="en-US" sz="2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9809CA-B7E3-4B68-ACFD-A76A016A5EB7}"/>
              </a:ext>
            </a:extLst>
          </p:cNvPr>
          <p:cNvSpPr txBox="1"/>
          <p:nvPr/>
        </p:nvSpPr>
        <p:spPr>
          <a:xfrm flipH="1">
            <a:off x="4917831" y="3635643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ko-KR" altLang="en-US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5F8462-4AB9-4414-9A4D-93D65BE132BF}"/>
              </a:ext>
            </a:extLst>
          </p:cNvPr>
          <p:cNvSpPr txBox="1"/>
          <p:nvPr/>
        </p:nvSpPr>
        <p:spPr>
          <a:xfrm flipH="1">
            <a:off x="4625539" y="4598965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ko-KR" altLang="en-US" sz="2800" b="1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E55F8E-F4BE-4A39-970D-A0CC3C7195ED}"/>
              </a:ext>
            </a:extLst>
          </p:cNvPr>
          <p:cNvSpPr txBox="1"/>
          <p:nvPr/>
        </p:nvSpPr>
        <p:spPr>
          <a:xfrm flipH="1">
            <a:off x="4333247" y="5562287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ko-KR" altLang="en-US" sz="28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EE8E24B-7A6A-4BCB-9213-E6532F0ECD4B}"/>
              </a:ext>
            </a:extLst>
          </p:cNvPr>
          <p:cNvGrpSpPr/>
          <p:nvPr/>
        </p:nvGrpSpPr>
        <p:grpSpPr>
          <a:xfrm>
            <a:off x="6018062" y="2558191"/>
            <a:ext cx="5178473" cy="533733"/>
            <a:chOff x="2135876" y="1640986"/>
            <a:chExt cx="2138114" cy="53373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A20211C-56F4-45EE-92E0-2323A132A78E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Ministry of Commerce, Information &amp; Communication Technology Division etc.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7932ED6-6FF7-474D-80E8-7C8EB55CB93C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Government Entity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E9F56D-6553-43B5-8E24-1C10A9656C1C}"/>
              </a:ext>
            </a:extLst>
          </p:cNvPr>
          <p:cNvGrpSpPr/>
          <p:nvPr/>
        </p:nvGrpSpPr>
        <p:grpSpPr>
          <a:xfrm>
            <a:off x="5727012" y="3524769"/>
            <a:ext cx="5178473" cy="533733"/>
            <a:chOff x="2135876" y="1640986"/>
            <a:chExt cx="2138114" cy="53373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CC891E9-F1CA-4624-9FDA-3B9C8F0DFC9E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SOBs, PCBs, FCBs, NBFIs etc.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1E3D86D-2C72-4DBB-AE0F-B943A8F4D03F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Financial Institution (Bank / Non-Bank)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6FE2442-0013-4F59-9DBB-AC244421D97E}"/>
              </a:ext>
            </a:extLst>
          </p:cNvPr>
          <p:cNvGrpSpPr/>
          <p:nvPr/>
        </p:nvGrpSpPr>
        <p:grpSpPr>
          <a:xfrm>
            <a:off x="5435963" y="4491347"/>
            <a:ext cx="5178473" cy="533733"/>
            <a:chOff x="2135876" y="1640986"/>
            <a:chExt cx="2138114" cy="53373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1EE3C01-4148-459D-95BA-AE42653B35D2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World Bank, ADB, USAID, Solidaridad, Swisscontact etc.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72F55F-45B9-4ACC-9169-959086B95E7E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Donor &amp; NGO (Local / Int.)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0185D4-FBF4-4B0B-8754-2F34CC8790A2}"/>
              </a:ext>
            </a:extLst>
          </p:cNvPr>
          <p:cNvGrpSpPr/>
          <p:nvPr/>
        </p:nvGrpSpPr>
        <p:grpSpPr>
          <a:xfrm>
            <a:off x="5144914" y="5457925"/>
            <a:ext cx="5178473" cy="533733"/>
            <a:chOff x="2135876" y="1640986"/>
            <a:chExt cx="2138114" cy="53373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3EF3D32-7270-48D9-A9BB-76D8FEB3BDC7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Dhanshi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Eco-Style, Green Mart, Water Lotus etc.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C66CDE-9AA4-4626-910C-8225E46CF54F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Individual Shop Owner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BC5C9A8-DEE7-4B2C-8FA7-8E8568F85456}"/>
              </a:ext>
            </a:extLst>
          </p:cNvPr>
          <p:cNvSpPr txBox="1"/>
          <p:nvPr/>
        </p:nvSpPr>
        <p:spPr>
          <a:xfrm>
            <a:off x="6946737" y="1034598"/>
            <a:ext cx="431022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Funding sources</a:t>
            </a:r>
            <a:endParaRPr lang="ko-KR" alt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24024B-CEF1-4F9E-8DA3-538F8D1A4F65}"/>
              </a:ext>
            </a:extLst>
          </p:cNvPr>
          <p:cNvSpPr txBox="1"/>
          <p:nvPr/>
        </p:nvSpPr>
        <p:spPr>
          <a:xfrm>
            <a:off x="5875506" y="271370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endParaRPr lang="ko-KR" altLang="en-US" sz="36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3FB36AA-1CF6-475F-AF14-12BA6FFEE4BD}"/>
              </a:ext>
            </a:extLst>
          </p:cNvPr>
          <p:cNvGrpSpPr/>
          <p:nvPr/>
        </p:nvGrpSpPr>
        <p:grpSpPr>
          <a:xfrm>
            <a:off x="3647473" y="3518501"/>
            <a:ext cx="423071" cy="866129"/>
            <a:chOff x="7528445" y="2305877"/>
            <a:chExt cx="561155" cy="1148822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285191A-8829-4012-A433-9783D7287BC2}"/>
                </a:ext>
              </a:extLst>
            </p:cNvPr>
            <p:cNvSpPr/>
            <p:nvPr/>
          </p:nvSpPr>
          <p:spPr>
            <a:xfrm>
              <a:off x="7534623" y="2338366"/>
              <a:ext cx="554977" cy="1116333"/>
            </a:xfrm>
            <a:custGeom>
              <a:avLst/>
              <a:gdLst>
                <a:gd name="connsiteX0" fmla="*/ 241208 w 288620"/>
                <a:gd name="connsiteY0" fmla="*/ 327965 h 580557"/>
                <a:gd name="connsiteX1" fmla="*/ 214668 w 288620"/>
                <a:gd name="connsiteY1" fmla="*/ 286496 h 580557"/>
                <a:gd name="connsiteX2" fmla="*/ 190119 w 288620"/>
                <a:gd name="connsiteY2" fmla="*/ 214175 h 580557"/>
                <a:gd name="connsiteX3" fmla="*/ 160925 w 288620"/>
                <a:gd name="connsiteY3" fmla="*/ 131239 h 580557"/>
                <a:gd name="connsiteX4" fmla="*/ 128414 w 288620"/>
                <a:gd name="connsiteY4" fmla="*/ 83467 h 580557"/>
                <a:gd name="connsiteX5" fmla="*/ 85287 w 288620"/>
                <a:gd name="connsiteY5" fmla="*/ 69202 h 580557"/>
                <a:gd name="connsiteX6" fmla="*/ 79316 w 288620"/>
                <a:gd name="connsiteY6" fmla="*/ 62899 h 580557"/>
                <a:gd name="connsiteX7" fmla="*/ 78984 w 288620"/>
                <a:gd name="connsiteY7" fmla="*/ 40008 h 580557"/>
                <a:gd name="connsiteX8" fmla="*/ 72349 w 288620"/>
                <a:gd name="connsiteY8" fmla="*/ 3848 h 580557"/>
                <a:gd name="connsiteX9" fmla="*/ 68036 w 288620"/>
                <a:gd name="connsiteY9" fmla="*/ 199 h 580557"/>
                <a:gd name="connsiteX10" fmla="*/ 58747 w 288620"/>
                <a:gd name="connsiteY10" fmla="*/ 15459 h 580557"/>
                <a:gd name="connsiteX11" fmla="*/ 61069 w 288620"/>
                <a:gd name="connsiteY11" fmla="*/ 26407 h 580557"/>
                <a:gd name="connsiteX12" fmla="*/ 63060 w 288620"/>
                <a:gd name="connsiteY12" fmla="*/ 63562 h 580557"/>
                <a:gd name="connsiteX13" fmla="*/ 56425 w 288620"/>
                <a:gd name="connsiteY13" fmla="*/ 73515 h 580557"/>
                <a:gd name="connsiteX14" fmla="*/ 40833 w 288620"/>
                <a:gd name="connsiteY14" fmla="*/ 81145 h 580557"/>
                <a:gd name="connsiteX15" fmla="*/ 3345 w 288620"/>
                <a:gd name="connsiteY15" fmla="*/ 159105 h 580557"/>
                <a:gd name="connsiteX16" fmla="*/ 3345 w 288620"/>
                <a:gd name="connsiteY16" fmla="*/ 159105 h 580557"/>
                <a:gd name="connsiteX17" fmla="*/ 3345 w 288620"/>
                <a:gd name="connsiteY17" fmla="*/ 159105 h 580557"/>
                <a:gd name="connsiteX18" fmla="*/ 28 w 288620"/>
                <a:gd name="connsiteY18" fmla="*/ 203560 h 580557"/>
                <a:gd name="connsiteX19" fmla="*/ 5999 w 288620"/>
                <a:gd name="connsiteY19" fmla="*/ 298771 h 580557"/>
                <a:gd name="connsiteX20" fmla="*/ 16947 w 288620"/>
                <a:gd name="connsiteY20" fmla="*/ 392655 h 580557"/>
                <a:gd name="connsiteX21" fmla="*/ 55762 w 288620"/>
                <a:gd name="connsiteY21" fmla="*/ 509430 h 580557"/>
                <a:gd name="connsiteX22" fmla="*/ 123106 w 288620"/>
                <a:gd name="connsiteY22" fmla="*/ 573458 h 580557"/>
                <a:gd name="connsiteX23" fmla="*/ 222962 w 288620"/>
                <a:gd name="connsiteY23" fmla="*/ 565496 h 580557"/>
                <a:gd name="connsiteX24" fmla="*/ 288980 w 288620"/>
                <a:gd name="connsiteY24" fmla="*/ 462322 h 580557"/>
                <a:gd name="connsiteX25" fmla="*/ 241208 w 288620"/>
                <a:gd name="connsiteY25" fmla="*/ 327965 h 580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8620" h="580557">
                  <a:moveTo>
                    <a:pt x="241208" y="327965"/>
                  </a:moveTo>
                  <a:cubicBezTo>
                    <a:pt x="231588" y="314695"/>
                    <a:pt x="221635" y="301425"/>
                    <a:pt x="214668" y="286496"/>
                  </a:cubicBezTo>
                  <a:cubicBezTo>
                    <a:pt x="204053" y="263274"/>
                    <a:pt x="197418" y="238393"/>
                    <a:pt x="190119" y="214175"/>
                  </a:cubicBezTo>
                  <a:cubicBezTo>
                    <a:pt x="181494" y="186309"/>
                    <a:pt x="174195" y="157778"/>
                    <a:pt x="160925" y="131239"/>
                  </a:cubicBezTo>
                  <a:cubicBezTo>
                    <a:pt x="155286" y="111666"/>
                    <a:pt x="145002" y="95078"/>
                    <a:pt x="128414" y="83467"/>
                  </a:cubicBezTo>
                  <a:cubicBezTo>
                    <a:pt x="115476" y="74510"/>
                    <a:pt x="100879" y="70197"/>
                    <a:pt x="85287" y="69202"/>
                  </a:cubicBezTo>
                  <a:cubicBezTo>
                    <a:pt x="80311" y="68870"/>
                    <a:pt x="79316" y="67211"/>
                    <a:pt x="79316" y="62899"/>
                  </a:cubicBezTo>
                  <a:cubicBezTo>
                    <a:pt x="79647" y="55269"/>
                    <a:pt x="79647" y="47638"/>
                    <a:pt x="78984" y="40008"/>
                  </a:cubicBezTo>
                  <a:cubicBezTo>
                    <a:pt x="77989" y="27734"/>
                    <a:pt x="76662" y="15459"/>
                    <a:pt x="72349" y="3848"/>
                  </a:cubicBezTo>
                  <a:cubicBezTo>
                    <a:pt x="71685" y="2189"/>
                    <a:pt x="72017" y="-797"/>
                    <a:pt x="68036" y="199"/>
                  </a:cubicBezTo>
                  <a:cubicBezTo>
                    <a:pt x="58416" y="2521"/>
                    <a:pt x="56093" y="6170"/>
                    <a:pt x="58747" y="15459"/>
                  </a:cubicBezTo>
                  <a:cubicBezTo>
                    <a:pt x="59742" y="18776"/>
                    <a:pt x="60406" y="22757"/>
                    <a:pt x="61069" y="26407"/>
                  </a:cubicBezTo>
                  <a:cubicBezTo>
                    <a:pt x="63392" y="38681"/>
                    <a:pt x="61733" y="51288"/>
                    <a:pt x="63060" y="63562"/>
                  </a:cubicBezTo>
                  <a:cubicBezTo>
                    <a:pt x="63723" y="70197"/>
                    <a:pt x="62065" y="72188"/>
                    <a:pt x="56425" y="73515"/>
                  </a:cubicBezTo>
                  <a:cubicBezTo>
                    <a:pt x="50785" y="75173"/>
                    <a:pt x="45477" y="77496"/>
                    <a:pt x="40833" y="81145"/>
                  </a:cubicBezTo>
                  <a:cubicBezTo>
                    <a:pt x="15288" y="100718"/>
                    <a:pt x="5999" y="128253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1355" y="173702"/>
                    <a:pt x="28" y="188631"/>
                    <a:pt x="28" y="203560"/>
                  </a:cubicBezTo>
                  <a:cubicBezTo>
                    <a:pt x="-304" y="235407"/>
                    <a:pt x="2350" y="267255"/>
                    <a:pt x="5999" y="298771"/>
                  </a:cubicBezTo>
                  <a:cubicBezTo>
                    <a:pt x="9649" y="329955"/>
                    <a:pt x="10976" y="361803"/>
                    <a:pt x="16947" y="392655"/>
                  </a:cubicBezTo>
                  <a:cubicBezTo>
                    <a:pt x="24909" y="433129"/>
                    <a:pt x="35525" y="472938"/>
                    <a:pt x="55762" y="509430"/>
                  </a:cubicBezTo>
                  <a:cubicBezTo>
                    <a:pt x="71354" y="537629"/>
                    <a:pt x="91922" y="561515"/>
                    <a:pt x="123106" y="573458"/>
                  </a:cubicBezTo>
                  <a:cubicBezTo>
                    <a:pt x="157608" y="586728"/>
                    <a:pt x="190783" y="580093"/>
                    <a:pt x="222962" y="565496"/>
                  </a:cubicBezTo>
                  <a:cubicBezTo>
                    <a:pt x="267416" y="545591"/>
                    <a:pt x="289312" y="510426"/>
                    <a:pt x="288980" y="462322"/>
                  </a:cubicBezTo>
                  <a:cubicBezTo>
                    <a:pt x="288648" y="412229"/>
                    <a:pt x="270070" y="368106"/>
                    <a:pt x="241208" y="327965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965D27C-51B2-4207-A7FB-4941125BFF00}"/>
                </a:ext>
              </a:extLst>
            </p:cNvPr>
            <p:cNvSpPr/>
            <p:nvPr/>
          </p:nvSpPr>
          <p:spPr>
            <a:xfrm>
              <a:off x="7528445" y="2305877"/>
              <a:ext cx="322366" cy="322366"/>
            </a:xfrm>
            <a:custGeom>
              <a:avLst/>
              <a:gdLst>
                <a:gd name="connsiteX0" fmla="*/ 157912 w 155921"/>
                <a:gd name="connsiteY0" fmla="*/ 131239 h 155921"/>
                <a:gd name="connsiteX1" fmla="*/ 109145 w 155921"/>
                <a:gd name="connsiteY1" fmla="*/ 120291 h 155921"/>
                <a:gd name="connsiteX2" fmla="*/ 98197 w 155921"/>
                <a:gd name="connsiteY2" fmla="*/ 123940 h 155921"/>
                <a:gd name="connsiteX3" fmla="*/ 75638 w 155921"/>
                <a:gd name="connsiteY3" fmla="*/ 148490 h 155921"/>
                <a:gd name="connsiteX4" fmla="*/ 67013 w 155921"/>
                <a:gd name="connsiteY4" fmla="*/ 150148 h 155921"/>
                <a:gd name="connsiteX5" fmla="*/ 36824 w 155921"/>
                <a:gd name="connsiteY5" fmla="*/ 136215 h 155921"/>
                <a:gd name="connsiteX6" fmla="*/ 27867 w 155921"/>
                <a:gd name="connsiteY6" fmla="*/ 137210 h 155921"/>
                <a:gd name="connsiteX7" fmla="*/ 0 w 155921"/>
                <a:gd name="connsiteY7" fmla="*/ 159105 h 155921"/>
                <a:gd name="connsiteX8" fmla="*/ 37487 w 155921"/>
                <a:gd name="connsiteY8" fmla="*/ 81145 h 155921"/>
                <a:gd name="connsiteX9" fmla="*/ 53080 w 155921"/>
                <a:gd name="connsiteY9" fmla="*/ 73515 h 155921"/>
                <a:gd name="connsiteX10" fmla="*/ 59715 w 155921"/>
                <a:gd name="connsiteY10" fmla="*/ 63562 h 155921"/>
                <a:gd name="connsiteX11" fmla="*/ 57724 w 155921"/>
                <a:gd name="connsiteY11" fmla="*/ 26407 h 155921"/>
                <a:gd name="connsiteX12" fmla="*/ 55734 w 155921"/>
                <a:gd name="connsiteY12" fmla="*/ 15459 h 155921"/>
                <a:gd name="connsiteX13" fmla="*/ 65022 w 155921"/>
                <a:gd name="connsiteY13" fmla="*/ 199 h 155921"/>
                <a:gd name="connsiteX14" fmla="*/ 69335 w 155921"/>
                <a:gd name="connsiteY14" fmla="*/ 3848 h 155921"/>
                <a:gd name="connsiteX15" fmla="*/ 75970 w 155921"/>
                <a:gd name="connsiteY15" fmla="*/ 40008 h 155921"/>
                <a:gd name="connsiteX16" fmla="*/ 76302 w 155921"/>
                <a:gd name="connsiteY16" fmla="*/ 62899 h 155921"/>
                <a:gd name="connsiteX17" fmla="*/ 82273 w 155921"/>
                <a:gd name="connsiteY17" fmla="*/ 69202 h 155921"/>
                <a:gd name="connsiteX18" fmla="*/ 125400 w 155921"/>
                <a:gd name="connsiteY18" fmla="*/ 83467 h 155921"/>
                <a:gd name="connsiteX19" fmla="*/ 157912 w 155921"/>
                <a:gd name="connsiteY19" fmla="*/ 131239 h 15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921" h="155921">
                  <a:moveTo>
                    <a:pt x="157912" y="131239"/>
                  </a:moveTo>
                  <a:cubicBezTo>
                    <a:pt x="141656" y="127589"/>
                    <a:pt x="125400" y="124272"/>
                    <a:pt x="109145" y="120291"/>
                  </a:cubicBezTo>
                  <a:cubicBezTo>
                    <a:pt x="103837" y="118964"/>
                    <a:pt x="101183" y="120623"/>
                    <a:pt x="98197" y="123940"/>
                  </a:cubicBezTo>
                  <a:cubicBezTo>
                    <a:pt x="90899" y="132234"/>
                    <a:pt x="82937" y="140196"/>
                    <a:pt x="75638" y="148490"/>
                  </a:cubicBezTo>
                  <a:cubicBezTo>
                    <a:pt x="72984" y="151475"/>
                    <a:pt x="70662" y="151807"/>
                    <a:pt x="67013" y="150148"/>
                  </a:cubicBezTo>
                  <a:cubicBezTo>
                    <a:pt x="57061" y="145504"/>
                    <a:pt x="46776" y="141191"/>
                    <a:pt x="36824" y="136215"/>
                  </a:cubicBezTo>
                  <a:cubicBezTo>
                    <a:pt x="33506" y="134556"/>
                    <a:pt x="31184" y="134556"/>
                    <a:pt x="27867" y="137210"/>
                  </a:cubicBezTo>
                  <a:cubicBezTo>
                    <a:pt x="18910" y="144509"/>
                    <a:pt x="9289" y="151807"/>
                    <a:pt x="0" y="159105"/>
                  </a:cubicBezTo>
                  <a:cubicBezTo>
                    <a:pt x="2654" y="128253"/>
                    <a:pt x="11943" y="100718"/>
                    <a:pt x="37487" y="81145"/>
                  </a:cubicBezTo>
                  <a:cubicBezTo>
                    <a:pt x="42132" y="77496"/>
                    <a:pt x="47440" y="75173"/>
                    <a:pt x="53080" y="73515"/>
                  </a:cubicBezTo>
                  <a:cubicBezTo>
                    <a:pt x="58388" y="71856"/>
                    <a:pt x="60378" y="69865"/>
                    <a:pt x="59715" y="63562"/>
                  </a:cubicBezTo>
                  <a:cubicBezTo>
                    <a:pt x="58056" y="51288"/>
                    <a:pt x="60046" y="38681"/>
                    <a:pt x="57724" y="26407"/>
                  </a:cubicBezTo>
                  <a:cubicBezTo>
                    <a:pt x="57061" y="22757"/>
                    <a:pt x="56729" y="18776"/>
                    <a:pt x="55734" y="15459"/>
                  </a:cubicBezTo>
                  <a:cubicBezTo>
                    <a:pt x="53411" y="6170"/>
                    <a:pt x="55734" y="2521"/>
                    <a:pt x="65022" y="199"/>
                  </a:cubicBezTo>
                  <a:cubicBezTo>
                    <a:pt x="69003" y="-797"/>
                    <a:pt x="68672" y="2189"/>
                    <a:pt x="69335" y="3848"/>
                  </a:cubicBezTo>
                  <a:cubicBezTo>
                    <a:pt x="73648" y="15459"/>
                    <a:pt x="74975" y="27734"/>
                    <a:pt x="75970" y="40008"/>
                  </a:cubicBezTo>
                  <a:cubicBezTo>
                    <a:pt x="76634" y="47638"/>
                    <a:pt x="76302" y="55269"/>
                    <a:pt x="76302" y="62899"/>
                  </a:cubicBezTo>
                  <a:cubicBezTo>
                    <a:pt x="76302" y="67211"/>
                    <a:pt x="77297" y="68870"/>
                    <a:pt x="82273" y="69202"/>
                  </a:cubicBezTo>
                  <a:cubicBezTo>
                    <a:pt x="97865" y="69865"/>
                    <a:pt x="112794" y="74178"/>
                    <a:pt x="125400" y="83467"/>
                  </a:cubicBezTo>
                  <a:cubicBezTo>
                    <a:pt x="141988" y="95078"/>
                    <a:pt x="151940" y="111666"/>
                    <a:pt x="157912" y="13123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02FE96-40CD-4ECC-89B2-26A0DAA4D1AF}"/>
              </a:ext>
            </a:extLst>
          </p:cNvPr>
          <p:cNvGrpSpPr/>
          <p:nvPr/>
        </p:nvGrpSpPr>
        <p:grpSpPr>
          <a:xfrm rot="20703400">
            <a:off x="1730049" y="1289867"/>
            <a:ext cx="528979" cy="750934"/>
            <a:chOff x="3805328" y="4061908"/>
            <a:chExt cx="310118" cy="440241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01B17F9-2DC7-4B1E-ABE4-78A64AFFCC36}"/>
                </a:ext>
              </a:extLst>
            </p:cNvPr>
            <p:cNvSpPr/>
            <p:nvPr/>
          </p:nvSpPr>
          <p:spPr>
            <a:xfrm>
              <a:off x="3805328" y="4199702"/>
              <a:ext cx="308525" cy="301890"/>
            </a:xfrm>
            <a:custGeom>
              <a:avLst/>
              <a:gdLst>
                <a:gd name="connsiteX0" fmla="*/ 309455 w 308524"/>
                <a:gd name="connsiteY0" fmla="*/ 104725 h 301889"/>
                <a:gd name="connsiteX1" fmla="*/ 242110 w 308524"/>
                <a:gd name="connsiteY1" fmla="*/ 20793 h 301889"/>
                <a:gd name="connsiteX2" fmla="*/ 236138 w 308524"/>
                <a:gd name="connsiteY2" fmla="*/ 16812 h 301889"/>
                <a:gd name="connsiteX3" fmla="*/ 170784 w 308524"/>
                <a:gd name="connsiteY3" fmla="*/ 2215 h 301889"/>
                <a:gd name="connsiteX4" fmla="*/ 143913 w 308524"/>
                <a:gd name="connsiteY4" fmla="*/ 225 h 301889"/>
                <a:gd name="connsiteX5" fmla="*/ 74246 w 308524"/>
                <a:gd name="connsiteY5" fmla="*/ 11504 h 301889"/>
                <a:gd name="connsiteX6" fmla="*/ 14863 w 308524"/>
                <a:gd name="connsiteY6" fmla="*/ 58612 h 301889"/>
                <a:gd name="connsiteX7" fmla="*/ 598 w 308524"/>
                <a:gd name="connsiteY7" fmla="*/ 111028 h 301889"/>
                <a:gd name="connsiteX8" fmla="*/ 25811 w 308524"/>
                <a:gd name="connsiteY8" fmla="*/ 228467 h 301889"/>
                <a:gd name="connsiteX9" fmla="*/ 74577 w 308524"/>
                <a:gd name="connsiteY9" fmla="*/ 280551 h 301889"/>
                <a:gd name="connsiteX10" fmla="*/ 137609 w 308524"/>
                <a:gd name="connsiteY10" fmla="*/ 303774 h 301889"/>
                <a:gd name="connsiteX11" fmla="*/ 166803 w 308524"/>
                <a:gd name="connsiteY11" fmla="*/ 303774 h 301889"/>
                <a:gd name="connsiteX12" fmla="*/ 167135 w 308524"/>
                <a:gd name="connsiteY12" fmla="*/ 303442 h 301889"/>
                <a:gd name="connsiteX13" fmla="*/ 166803 w 308524"/>
                <a:gd name="connsiteY13" fmla="*/ 303774 h 301889"/>
                <a:gd name="connsiteX14" fmla="*/ 172443 w 308524"/>
                <a:gd name="connsiteY14" fmla="*/ 303774 h 301889"/>
                <a:gd name="connsiteX15" fmla="*/ 232157 w 308524"/>
                <a:gd name="connsiteY15" fmla="*/ 284201 h 301889"/>
                <a:gd name="connsiteX16" fmla="*/ 300166 w 308524"/>
                <a:gd name="connsiteY16" fmla="*/ 199937 h 301889"/>
                <a:gd name="connsiteX17" fmla="*/ 310781 w 308524"/>
                <a:gd name="connsiteY17" fmla="*/ 150506 h 301889"/>
                <a:gd name="connsiteX18" fmla="*/ 309455 w 308524"/>
                <a:gd name="connsiteY18" fmla="*/ 104725 h 301889"/>
                <a:gd name="connsiteX19" fmla="*/ 168462 w 308524"/>
                <a:gd name="connsiteY19" fmla="*/ 301783 h 301889"/>
                <a:gd name="connsiteX20" fmla="*/ 168462 w 308524"/>
                <a:gd name="connsiteY20" fmla="*/ 301783 h 301889"/>
                <a:gd name="connsiteX21" fmla="*/ 168462 w 308524"/>
                <a:gd name="connsiteY21" fmla="*/ 301783 h 30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8524" h="301889">
                  <a:moveTo>
                    <a:pt x="309455" y="104725"/>
                  </a:moveTo>
                  <a:cubicBezTo>
                    <a:pt x="301493" y="64916"/>
                    <a:pt x="278270" y="37712"/>
                    <a:pt x="242110" y="20793"/>
                  </a:cubicBezTo>
                  <a:cubicBezTo>
                    <a:pt x="240783" y="18803"/>
                    <a:pt x="238461" y="17476"/>
                    <a:pt x="236138" y="16812"/>
                  </a:cubicBezTo>
                  <a:cubicBezTo>
                    <a:pt x="215238" y="7855"/>
                    <a:pt x="193675" y="1552"/>
                    <a:pt x="170784" y="2215"/>
                  </a:cubicBezTo>
                  <a:cubicBezTo>
                    <a:pt x="161827" y="3874"/>
                    <a:pt x="148225" y="225"/>
                    <a:pt x="143913" y="225"/>
                  </a:cubicBezTo>
                  <a:cubicBezTo>
                    <a:pt x="120027" y="-1102"/>
                    <a:pt x="96805" y="3542"/>
                    <a:pt x="74246" y="11504"/>
                  </a:cubicBezTo>
                  <a:cubicBezTo>
                    <a:pt x="49033" y="20462"/>
                    <a:pt x="29460" y="36385"/>
                    <a:pt x="14863" y="58612"/>
                  </a:cubicBezTo>
                  <a:cubicBezTo>
                    <a:pt x="4247" y="74536"/>
                    <a:pt x="1593" y="92451"/>
                    <a:pt x="598" y="111028"/>
                  </a:cubicBezTo>
                  <a:cubicBezTo>
                    <a:pt x="-1724" y="152497"/>
                    <a:pt x="1925" y="192638"/>
                    <a:pt x="25811" y="228467"/>
                  </a:cubicBezTo>
                  <a:cubicBezTo>
                    <a:pt x="39412" y="248704"/>
                    <a:pt x="54673" y="266286"/>
                    <a:pt x="74577" y="280551"/>
                  </a:cubicBezTo>
                  <a:cubicBezTo>
                    <a:pt x="93819" y="293821"/>
                    <a:pt x="114387" y="302447"/>
                    <a:pt x="137609" y="303774"/>
                  </a:cubicBezTo>
                  <a:cubicBezTo>
                    <a:pt x="147230" y="303774"/>
                    <a:pt x="157183" y="303774"/>
                    <a:pt x="166803" y="303774"/>
                  </a:cubicBezTo>
                  <a:cubicBezTo>
                    <a:pt x="166803" y="303774"/>
                    <a:pt x="166803" y="303442"/>
                    <a:pt x="167135" y="303442"/>
                  </a:cubicBezTo>
                  <a:cubicBezTo>
                    <a:pt x="167135" y="303442"/>
                    <a:pt x="167135" y="303774"/>
                    <a:pt x="166803" y="303774"/>
                  </a:cubicBezTo>
                  <a:cubicBezTo>
                    <a:pt x="168794" y="303774"/>
                    <a:pt x="170452" y="303774"/>
                    <a:pt x="172443" y="303774"/>
                  </a:cubicBezTo>
                  <a:cubicBezTo>
                    <a:pt x="194006" y="302115"/>
                    <a:pt x="214243" y="296807"/>
                    <a:pt x="232157" y="284201"/>
                  </a:cubicBezTo>
                  <a:cubicBezTo>
                    <a:pt x="262678" y="262637"/>
                    <a:pt x="284905" y="234107"/>
                    <a:pt x="300166" y="199937"/>
                  </a:cubicBezTo>
                  <a:cubicBezTo>
                    <a:pt x="307132" y="184013"/>
                    <a:pt x="307796" y="167094"/>
                    <a:pt x="310781" y="150506"/>
                  </a:cubicBezTo>
                  <a:cubicBezTo>
                    <a:pt x="311445" y="136573"/>
                    <a:pt x="309786" y="106384"/>
                    <a:pt x="309455" y="104725"/>
                  </a:cubicBezTo>
                  <a:close/>
                  <a:moveTo>
                    <a:pt x="168462" y="301783"/>
                  </a:moveTo>
                  <a:cubicBezTo>
                    <a:pt x="168130" y="302115"/>
                    <a:pt x="168130" y="302115"/>
                    <a:pt x="168462" y="301783"/>
                  </a:cubicBezTo>
                  <a:cubicBezTo>
                    <a:pt x="168130" y="302115"/>
                    <a:pt x="168130" y="302115"/>
                    <a:pt x="168462" y="301783"/>
                  </a:cubicBezTo>
                  <a:close/>
                </a:path>
              </a:pathLst>
            </a:custGeom>
            <a:solidFill>
              <a:schemeClr val="accent4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E0A60D2-EF63-48D3-8830-96CAD14BBFAE}"/>
                </a:ext>
              </a:extLst>
            </p:cNvPr>
            <p:cNvSpPr/>
            <p:nvPr/>
          </p:nvSpPr>
          <p:spPr>
            <a:xfrm>
              <a:off x="3972795" y="4220164"/>
              <a:ext cx="142651" cy="281985"/>
            </a:xfrm>
            <a:custGeom>
              <a:avLst/>
              <a:gdLst>
                <a:gd name="connsiteX0" fmla="*/ 73980 w 142651"/>
                <a:gd name="connsiteY0" fmla="*/ 0 h 281985"/>
                <a:gd name="connsiteX1" fmla="*/ 141988 w 142651"/>
                <a:gd name="connsiteY1" fmla="*/ 84264 h 281985"/>
                <a:gd name="connsiteX2" fmla="*/ 143978 w 142651"/>
                <a:gd name="connsiteY2" fmla="*/ 129713 h 281985"/>
                <a:gd name="connsiteX3" fmla="*/ 133362 w 142651"/>
                <a:gd name="connsiteY3" fmla="*/ 179143 h 281985"/>
                <a:gd name="connsiteX4" fmla="*/ 65354 w 142651"/>
                <a:gd name="connsiteY4" fmla="*/ 263407 h 281985"/>
                <a:gd name="connsiteX5" fmla="*/ 5640 w 142651"/>
                <a:gd name="connsiteY5" fmla="*/ 282980 h 281985"/>
                <a:gd name="connsiteX6" fmla="*/ 0 w 142651"/>
                <a:gd name="connsiteY6" fmla="*/ 282980 h 281985"/>
                <a:gd name="connsiteX7" fmla="*/ 72321 w 142651"/>
                <a:gd name="connsiteY7" fmla="*/ 182461 h 281985"/>
                <a:gd name="connsiteX8" fmla="*/ 85591 w 142651"/>
                <a:gd name="connsiteY8" fmla="*/ 69003 h 281985"/>
                <a:gd name="connsiteX9" fmla="*/ 73980 w 142651"/>
                <a:gd name="connsiteY9" fmla="*/ 0 h 28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651" h="281985">
                  <a:moveTo>
                    <a:pt x="73980" y="0"/>
                  </a:moveTo>
                  <a:cubicBezTo>
                    <a:pt x="110472" y="16919"/>
                    <a:pt x="134026" y="44454"/>
                    <a:pt x="141988" y="84264"/>
                  </a:cubicBezTo>
                  <a:cubicBezTo>
                    <a:pt x="142320" y="85923"/>
                    <a:pt x="143978" y="116112"/>
                    <a:pt x="143978" y="129713"/>
                  </a:cubicBezTo>
                  <a:cubicBezTo>
                    <a:pt x="140993" y="146300"/>
                    <a:pt x="140661" y="163220"/>
                    <a:pt x="133362" y="179143"/>
                  </a:cubicBezTo>
                  <a:cubicBezTo>
                    <a:pt x="118102" y="213313"/>
                    <a:pt x="95875" y="241844"/>
                    <a:pt x="65354" y="263407"/>
                  </a:cubicBezTo>
                  <a:cubicBezTo>
                    <a:pt x="47440" y="276014"/>
                    <a:pt x="27203" y="281322"/>
                    <a:pt x="5640" y="282980"/>
                  </a:cubicBezTo>
                  <a:cubicBezTo>
                    <a:pt x="3649" y="282980"/>
                    <a:pt x="1990" y="282980"/>
                    <a:pt x="0" y="282980"/>
                  </a:cubicBezTo>
                  <a:cubicBezTo>
                    <a:pt x="2986" y="276345"/>
                    <a:pt x="58719" y="220280"/>
                    <a:pt x="72321" y="182461"/>
                  </a:cubicBezTo>
                  <a:cubicBezTo>
                    <a:pt x="85259" y="145637"/>
                    <a:pt x="88908" y="107818"/>
                    <a:pt x="85591" y="69003"/>
                  </a:cubicBezTo>
                  <a:cubicBezTo>
                    <a:pt x="83600" y="45449"/>
                    <a:pt x="78624" y="22891"/>
                    <a:pt x="73980" y="0"/>
                  </a:cubicBezTo>
                  <a:close/>
                </a:path>
              </a:pathLst>
            </a:custGeom>
            <a:solidFill>
              <a:srgbClr val="CF504F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34410B4-741C-4CEA-BC9F-D044B9C41EEF}"/>
                </a:ext>
              </a:extLst>
            </p:cNvPr>
            <p:cNvSpPr/>
            <p:nvPr/>
          </p:nvSpPr>
          <p:spPr>
            <a:xfrm>
              <a:off x="3885014" y="4061908"/>
              <a:ext cx="185778" cy="182461"/>
            </a:xfrm>
            <a:custGeom>
              <a:avLst/>
              <a:gdLst>
                <a:gd name="connsiteX0" fmla="*/ 176358 w 185778"/>
                <a:gd name="connsiteY0" fmla="*/ 32524 h 182460"/>
                <a:gd name="connsiteX1" fmla="*/ 105364 w 185778"/>
                <a:gd name="connsiteY1" fmla="*/ 76646 h 182460"/>
                <a:gd name="connsiteX2" fmla="*/ 95411 w 185778"/>
                <a:gd name="connsiteY2" fmla="*/ 90579 h 182460"/>
                <a:gd name="connsiteX3" fmla="*/ 93089 w 185778"/>
                <a:gd name="connsiteY3" fmla="*/ 78968 h 182460"/>
                <a:gd name="connsiteX4" fmla="*/ 11479 w 185778"/>
                <a:gd name="connsiteY4" fmla="*/ 1671 h 182460"/>
                <a:gd name="connsiteX5" fmla="*/ 532 w 185778"/>
                <a:gd name="connsiteY5" fmla="*/ 10297 h 182460"/>
                <a:gd name="connsiteX6" fmla="*/ 35697 w 185778"/>
                <a:gd name="connsiteY6" fmla="*/ 74656 h 182460"/>
                <a:gd name="connsiteX7" fmla="*/ 86454 w 185778"/>
                <a:gd name="connsiteY7" fmla="*/ 95887 h 182460"/>
                <a:gd name="connsiteX8" fmla="*/ 90435 w 185778"/>
                <a:gd name="connsiteY8" fmla="*/ 103186 h 182460"/>
                <a:gd name="connsiteX9" fmla="*/ 76502 w 185778"/>
                <a:gd name="connsiteY9" fmla="*/ 141669 h 182460"/>
                <a:gd name="connsiteX10" fmla="*/ 69867 w 185778"/>
                <a:gd name="connsiteY10" fmla="*/ 174511 h 182460"/>
                <a:gd name="connsiteX11" fmla="*/ 75838 w 185778"/>
                <a:gd name="connsiteY11" fmla="*/ 182805 h 182460"/>
                <a:gd name="connsiteX12" fmla="*/ 85127 w 185778"/>
                <a:gd name="connsiteY12" fmla="*/ 176834 h 182460"/>
                <a:gd name="connsiteX13" fmla="*/ 92757 w 185778"/>
                <a:gd name="connsiteY13" fmla="*/ 142664 h 182460"/>
                <a:gd name="connsiteX14" fmla="*/ 118302 w 185778"/>
                <a:gd name="connsiteY14" fmla="*/ 85935 h 182460"/>
                <a:gd name="connsiteX15" fmla="*/ 181334 w 185778"/>
                <a:gd name="connsiteY15" fmla="*/ 47784 h 182460"/>
                <a:gd name="connsiteX16" fmla="*/ 186642 w 185778"/>
                <a:gd name="connsiteY16" fmla="*/ 42476 h 182460"/>
                <a:gd name="connsiteX17" fmla="*/ 176358 w 185778"/>
                <a:gd name="connsiteY17" fmla="*/ 32524 h 18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5778" h="182460">
                  <a:moveTo>
                    <a:pt x="176358" y="32524"/>
                  </a:moveTo>
                  <a:cubicBezTo>
                    <a:pt x="146500" y="37168"/>
                    <a:pt x="122615" y="51765"/>
                    <a:pt x="105364" y="76646"/>
                  </a:cubicBezTo>
                  <a:cubicBezTo>
                    <a:pt x="102046" y="81291"/>
                    <a:pt x="100056" y="86930"/>
                    <a:pt x="95411" y="90579"/>
                  </a:cubicBezTo>
                  <a:cubicBezTo>
                    <a:pt x="94748" y="86598"/>
                    <a:pt x="94084" y="82618"/>
                    <a:pt x="93089" y="78968"/>
                  </a:cubicBezTo>
                  <a:cubicBezTo>
                    <a:pt x="80151" y="38163"/>
                    <a:pt x="54938" y="9965"/>
                    <a:pt x="11479" y="1671"/>
                  </a:cubicBezTo>
                  <a:cubicBezTo>
                    <a:pt x="-464" y="-1315"/>
                    <a:pt x="-795" y="-1315"/>
                    <a:pt x="532" y="10297"/>
                  </a:cubicBezTo>
                  <a:cubicBezTo>
                    <a:pt x="3849" y="36173"/>
                    <a:pt x="14797" y="58400"/>
                    <a:pt x="35697" y="74656"/>
                  </a:cubicBezTo>
                  <a:cubicBezTo>
                    <a:pt x="50625" y="86267"/>
                    <a:pt x="67876" y="92570"/>
                    <a:pt x="86454" y="95887"/>
                  </a:cubicBezTo>
                  <a:cubicBezTo>
                    <a:pt x="91762" y="96883"/>
                    <a:pt x="93089" y="97878"/>
                    <a:pt x="90435" y="103186"/>
                  </a:cubicBezTo>
                  <a:cubicBezTo>
                    <a:pt x="84464" y="115460"/>
                    <a:pt x="80151" y="128399"/>
                    <a:pt x="76502" y="141669"/>
                  </a:cubicBezTo>
                  <a:cubicBezTo>
                    <a:pt x="74179" y="152616"/>
                    <a:pt x="71857" y="163564"/>
                    <a:pt x="69867" y="174511"/>
                  </a:cubicBezTo>
                  <a:cubicBezTo>
                    <a:pt x="68871" y="179488"/>
                    <a:pt x="69535" y="182473"/>
                    <a:pt x="75838" y="182805"/>
                  </a:cubicBezTo>
                  <a:cubicBezTo>
                    <a:pt x="80814" y="182805"/>
                    <a:pt x="84132" y="183469"/>
                    <a:pt x="85127" y="176834"/>
                  </a:cubicBezTo>
                  <a:cubicBezTo>
                    <a:pt x="86454" y="165223"/>
                    <a:pt x="89108" y="153611"/>
                    <a:pt x="92757" y="142664"/>
                  </a:cubicBezTo>
                  <a:cubicBezTo>
                    <a:pt x="98065" y="122427"/>
                    <a:pt x="106027" y="102854"/>
                    <a:pt x="118302" y="85935"/>
                  </a:cubicBezTo>
                  <a:cubicBezTo>
                    <a:pt x="133894" y="64371"/>
                    <a:pt x="154131" y="50438"/>
                    <a:pt x="181334" y="47784"/>
                  </a:cubicBezTo>
                  <a:cubicBezTo>
                    <a:pt x="184983" y="47452"/>
                    <a:pt x="186310" y="46457"/>
                    <a:pt x="186642" y="42476"/>
                  </a:cubicBezTo>
                  <a:cubicBezTo>
                    <a:pt x="187305" y="33851"/>
                    <a:pt x="184319" y="31197"/>
                    <a:pt x="176358" y="32524"/>
                  </a:cubicBezTo>
                  <a:close/>
                </a:path>
              </a:pathLst>
            </a:custGeom>
            <a:solidFill>
              <a:schemeClr val="accent1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BBFD6C34-7F69-4CF2-BDE4-860450CF857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190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Association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EED20-F36D-435C-9724-0758E4B7EC4E}"/>
              </a:ext>
            </a:extLst>
          </p:cNvPr>
          <p:cNvGrpSpPr/>
          <p:nvPr/>
        </p:nvGrpSpPr>
        <p:grpSpPr>
          <a:xfrm>
            <a:off x="2032525" y="1372680"/>
            <a:ext cx="4351717" cy="1632102"/>
            <a:chOff x="1096128" y="1731300"/>
            <a:chExt cx="3597956" cy="1594914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5B4C4CCF-7210-4D34-8020-C4CD21F46459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Parallelogram 39">
              <a:extLst>
                <a:ext uri="{FF2B5EF4-FFF2-40B4-BE49-F238E27FC236}">
                  <a16:creationId xmlns:a16="http://schemas.microsoft.com/office/drawing/2014/main" id="{BFAB5A62-606D-4BF3-B79E-AEF9CE60537F}"/>
                </a:ext>
              </a:extLst>
            </p:cNvPr>
            <p:cNvSpPr/>
            <p:nvPr/>
          </p:nvSpPr>
          <p:spPr>
            <a:xfrm>
              <a:off x="1329862" y="1953539"/>
              <a:ext cx="3364222" cy="1372675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8478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8478 w 3364222"/>
                <a:gd name="connsiteY5" fmla="*/ 1221492 h 1372675"/>
                <a:gd name="connsiteX6" fmla="*/ 3206721 w 3364222"/>
                <a:gd name="connsiteY6" fmla="*/ 8593 h 1372675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0982 w 3364222"/>
                <a:gd name="connsiteY5" fmla="*/ 1221492 h 1372675"/>
                <a:gd name="connsiteX6" fmla="*/ 3206721 w 3364222"/>
                <a:gd name="connsiteY6" fmla="*/ 8593 h 137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2" h="1372675">
                  <a:moveTo>
                    <a:pt x="3206721" y="8593"/>
                  </a:moveTo>
                  <a:lnTo>
                    <a:pt x="3364222" y="0"/>
                  </a:lnTo>
                  <a:lnTo>
                    <a:pt x="3060687" y="1372675"/>
                  </a:lnTo>
                  <a:lnTo>
                    <a:pt x="0" y="1372675"/>
                  </a:lnTo>
                  <a:lnTo>
                    <a:pt x="37796" y="1221492"/>
                  </a:lnTo>
                  <a:lnTo>
                    <a:pt x="2940982" y="1221492"/>
                  </a:lnTo>
                  <a:cubicBezTo>
                    <a:pt x="3042057" y="817192"/>
                    <a:pt x="3105646" y="412893"/>
                    <a:pt x="3206721" y="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584154-4604-4367-93D3-7E056B53E5FB}"/>
              </a:ext>
            </a:extLst>
          </p:cNvPr>
          <p:cNvGrpSpPr/>
          <p:nvPr/>
        </p:nvGrpSpPr>
        <p:grpSpPr>
          <a:xfrm>
            <a:off x="3079978" y="1779437"/>
            <a:ext cx="2818592" cy="582373"/>
            <a:chOff x="2135876" y="1592346"/>
            <a:chExt cx="2138114" cy="5823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C1C20-F7BA-4DAE-A5D3-D21E00ECCBF3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Bank loan, Foreign donation etc.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7AC39F-77C0-4115-A62F-3C50A9933AF1}"/>
                </a:ext>
              </a:extLst>
            </p:cNvPr>
            <p:cNvSpPr txBox="1"/>
            <p:nvPr/>
          </p:nvSpPr>
          <p:spPr>
            <a:xfrm>
              <a:off x="2135876" y="159234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Financial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9960D13-5122-4AE5-BDDA-106D8FA1B5C3}"/>
              </a:ext>
            </a:extLst>
          </p:cNvPr>
          <p:cNvGrpSpPr/>
          <p:nvPr/>
        </p:nvGrpSpPr>
        <p:grpSpPr>
          <a:xfrm>
            <a:off x="1919831" y="2096746"/>
            <a:ext cx="777316" cy="777316"/>
            <a:chOff x="896255" y="1986583"/>
            <a:chExt cx="777316" cy="77731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4E62FC-0FB2-45AA-9EFD-4CEC1970F9ED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31824D-431E-4662-9B0F-F26938FEC5B7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83A7F1-46B0-4CF7-9375-6A6B5C0671C9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DFD4C6-5AE2-4079-9B27-477D77398A6B}"/>
              </a:ext>
            </a:extLst>
          </p:cNvPr>
          <p:cNvGrpSpPr/>
          <p:nvPr/>
        </p:nvGrpSpPr>
        <p:grpSpPr>
          <a:xfrm>
            <a:off x="660174" y="3728848"/>
            <a:ext cx="4521426" cy="1632103"/>
            <a:chOff x="1096128" y="1731300"/>
            <a:chExt cx="3605453" cy="1594915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1015AC2-093C-415E-84ED-88917D1C9BA5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Parallelogram 39">
              <a:extLst>
                <a:ext uri="{FF2B5EF4-FFF2-40B4-BE49-F238E27FC236}">
                  <a16:creationId xmlns:a16="http://schemas.microsoft.com/office/drawing/2014/main" id="{00C57D5E-5CF0-4ACF-AC2C-58E84EFB96B7}"/>
                </a:ext>
              </a:extLst>
            </p:cNvPr>
            <p:cNvSpPr/>
            <p:nvPr/>
          </p:nvSpPr>
          <p:spPr>
            <a:xfrm>
              <a:off x="1329863" y="1962133"/>
              <a:ext cx="3371718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1 w 3401707"/>
                <a:gd name="connsiteY5" fmla="*/ 1221491 h 1364082"/>
                <a:gd name="connsiteX6" fmla="*/ 3206721 w 3401707"/>
                <a:gd name="connsiteY6" fmla="*/ 0 h 1364082"/>
                <a:gd name="connsiteX0" fmla="*/ 3206721 w 3371718"/>
                <a:gd name="connsiteY0" fmla="*/ 0 h 1364082"/>
                <a:gd name="connsiteX1" fmla="*/ 3371718 w 3371718"/>
                <a:gd name="connsiteY1" fmla="*/ 0 h 1364082"/>
                <a:gd name="connsiteX2" fmla="*/ 3060687 w 3371718"/>
                <a:gd name="connsiteY2" fmla="*/ 1364082 h 1364082"/>
                <a:gd name="connsiteX3" fmla="*/ 0 w 3371718"/>
                <a:gd name="connsiteY3" fmla="*/ 1364082 h 1364082"/>
                <a:gd name="connsiteX4" fmla="*/ 37796 w 3371718"/>
                <a:gd name="connsiteY4" fmla="*/ 1212899 h 1364082"/>
                <a:gd name="connsiteX5" fmla="*/ 2940981 w 3371718"/>
                <a:gd name="connsiteY5" fmla="*/ 1221491 h 1364082"/>
                <a:gd name="connsiteX6" fmla="*/ 3206721 w 3371718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8" h="1364082">
                  <a:moveTo>
                    <a:pt x="3206721" y="0"/>
                  </a:moveTo>
                  <a:lnTo>
                    <a:pt x="3371718" y="0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1" y="1221491"/>
                  </a:lnTo>
                  <a:cubicBezTo>
                    <a:pt x="3042056" y="817191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C89D7B-2206-455E-934D-EE23727C3207}"/>
              </a:ext>
            </a:extLst>
          </p:cNvPr>
          <p:cNvGrpSpPr/>
          <p:nvPr/>
        </p:nvGrpSpPr>
        <p:grpSpPr>
          <a:xfrm>
            <a:off x="1811038" y="3858606"/>
            <a:ext cx="2818592" cy="1136371"/>
            <a:chOff x="2135876" y="1592346"/>
            <a:chExt cx="2138114" cy="113637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2E9F92-1F3F-4FE8-BD2A-A45462D02871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rgbClr val="FFCC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54856-A9FD-42F9-8A94-F158893BB658}"/>
                </a:ext>
              </a:extLst>
            </p:cNvPr>
            <p:cNvSpPr txBox="1"/>
            <p:nvPr/>
          </p:nvSpPr>
          <p:spPr>
            <a:xfrm>
              <a:off x="2135876" y="159234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International Sales Team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32C642-8915-4021-9E12-F9B1AB29A3D4}"/>
              </a:ext>
            </a:extLst>
          </p:cNvPr>
          <p:cNvGrpSpPr/>
          <p:nvPr/>
        </p:nvGrpSpPr>
        <p:grpSpPr>
          <a:xfrm>
            <a:off x="970259" y="4169344"/>
            <a:ext cx="777316" cy="777316"/>
            <a:chOff x="896255" y="1986583"/>
            <a:chExt cx="777316" cy="77731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0DD5E66-C3E3-4173-9C91-79CBD9D89B21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8E2E5F-97E0-4690-9EBF-CE0EF2D6E624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14289D-D50D-4893-9AE1-C6E39914CA90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5E1025-C9F1-4108-A6F4-0DDDE150131C}"/>
              </a:ext>
            </a:extLst>
          </p:cNvPr>
          <p:cNvGrpSpPr/>
          <p:nvPr/>
        </p:nvGrpSpPr>
        <p:grpSpPr>
          <a:xfrm>
            <a:off x="7489682" y="2094277"/>
            <a:ext cx="4228344" cy="1632103"/>
            <a:chOff x="1096128" y="1731300"/>
            <a:chExt cx="3605453" cy="1594915"/>
          </a:xfrm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B253BEE6-6A81-43FC-87FC-F344A3D01867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Parallelogram 39">
              <a:extLst>
                <a:ext uri="{FF2B5EF4-FFF2-40B4-BE49-F238E27FC236}">
                  <a16:creationId xmlns:a16="http://schemas.microsoft.com/office/drawing/2014/main" id="{E352DCA2-53B3-4ACA-9413-67DFE597BD8C}"/>
                </a:ext>
              </a:extLst>
            </p:cNvPr>
            <p:cNvSpPr/>
            <p:nvPr/>
          </p:nvSpPr>
          <p:spPr>
            <a:xfrm>
              <a:off x="1329862" y="1962133"/>
              <a:ext cx="3371719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70970 w 3401707"/>
                <a:gd name="connsiteY5" fmla="*/ 1212899 h 1364082"/>
                <a:gd name="connsiteX6" fmla="*/ 3206721 w 3401707"/>
                <a:gd name="connsiteY6" fmla="*/ 0 h 1364082"/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2 w 3401707"/>
                <a:gd name="connsiteY5" fmla="*/ 1212899 h 1364082"/>
                <a:gd name="connsiteX6" fmla="*/ 3206721 w 3401707"/>
                <a:gd name="connsiteY6" fmla="*/ 0 h 1364082"/>
                <a:gd name="connsiteX0" fmla="*/ 3206721 w 3371719"/>
                <a:gd name="connsiteY0" fmla="*/ 0 h 1364082"/>
                <a:gd name="connsiteX1" fmla="*/ 3371719 w 3371719"/>
                <a:gd name="connsiteY1" fmla="*/ 8592 h 1364082"/>
                <a:gd name="connsiteX2" fmla="*/ 3060687 w 3371719"/>
                <a:gd name="connsiteY2" fmla="*/ 1364082 h 1364082"/>
                <a:gd name="connsiteX3" fmla="*/ 0 w 3371719"/>
                <a:gd name="connsiteY3" fmla="*/ 1364082 h 1364082"/>
                <a:gd name="connsiteX4" fmla="*/ 37796 w 3371719"/>
                <a:gd name="connsiteY4" fmla="*/ 1212899 h 1364082"/>
                <a:gd name="connsiteX5" fmla="*/ 2940982 w 3371719"/>
                <a:gd name="connsiteY5" fmla="*/ 1212899 h 1364082"/>
                <a:gd name="connsiteX6" fmla="*/ 3206721 w 3371719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9" h="1364082">
                  <a:moveTo>
                    <a:pt x="3206721" y="0"/>
                  </a:moveTo>
                  <a:lnTo>
                    <a:pt x="3371719" y="8592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2" y="1212899"/>
                  </a:lnTo>
                  <a:cubicBezTo>
                    <a:pt x="3042057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ED567B-C375-400F-B908-24038BF2E6B7}"/>
              </a:ext>
            </a:extLst>
          </p:cNvPr>
          <p:cNvGrpSpPr/>
          <p:nvPr/>
        </p:nvGrpSpPr>
        <p:grpSpPr>
          <a:xfrm>
            <a:off x="8083754" y="2316368"/>
            <a:ext cx="2818592" cy="951705"/>
            <a:chOff x="2135876" y="1592346"/>
            <a:chExt cx="2138114" cy="95170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A80121-B84A-4AB2-94B4-2825D54863E1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They will get an online shop that will gradually reduce their costs of maintaining an offline shop.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4FD59B-7DC9-4C24-BB6C-A00432C2327C}"/>
                </a:ext>
              </a:extLst>
            </p:cNvPr>
            <p:cNvSpPr txBox="1"/>
            <p:nvPr/>
          </p:nvSpPr>
          <p:spPr>
            <a:xfrm>
              <a:off x="2135876" y="159234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Online Shop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7D1A33-06A4-4394-9D2F-ECAF18BF070A}"/>
              </a:ext>
            </a:extLst>
          </p:cNvPr>
          <p:cNvGrpSpPr/>
          <p:nvPr/>
        </p:nvGrpSpPr>
        <p:grpSpPr>
          <a:xfrm>
            <a:off x="6812992" y="2731834"/>
            <a:ext cx="777316" cy="777316"/>
            <a:chOff x="896255" y="1986583"/>
            <a:chExt cx="777316" cy="77731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FD500A1-D886-4F9A-92F1-398D5590D45E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96DCCA9-EB99-416D-8B25-7571B5494B02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4B2C513-D2C6-47EB-AF6B-ABDDF086C415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674F90-88EE-49A4-8A8B-742395CB2561}"/>
              </a:ext>
            </a:extLst>
          </p:cNvPr>
          <p:cNvGrpSpPr/>
          <p:nvPr/>
        </p:nvGrpSpPr>
        <p:grpSpPr>
          <a:xfrm>
            <a:off x="6110127" y="4426792"/>
            <a:ext cx="4219552" cy="1632103"/>
            <a:chOff x="1096128" y="1731300"/>
            <a:chExt cx="3597956" cy="1594915"/>
          </a:xfrm>
        </p:grpSpPr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6E0F375B-5AE6-4FA0-AC6D-97A1F24F091C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Parallelogram 39">
              <a:extLst>
                <a:ext uri="{FF2B5EF4-FFF2-40B4-BE49-F238E27FC236}">
                  <a16:creationId xmlns:a16="http://schemas.microsoft.com/office/drawing/2014/main" id="{CC6FC561-3280-46A7-84DB-1C86A47E4B2D}"/>
                </a:ext>
              </a:extLst>
            </p:cNvPr>
            <p:cNvSpPr/>
            <p:nvPr/>
          </p:nvSpPr>
          <p:spPr>
            <a:xfrm>
              <a:off x="1329863" y="1962133"/>
              <a:ext cx="3364221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33485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1"/>
                <a:gd name="connsiteY0" fmla="*/ 0 h 1364082"/>
                <a:gd name="connsiteX1" fmla="*/ 3364221 w 3364221"/>
                <a:gd name="connsiteY1" fmla="*/ 0 h 1364082"/>
                <a:gd name="connsiteX2" fmla="*/ 3060687 w 3364221"/>
                <a:gd name="connsiteY2" fmla="*/ 1364082 h 1364082"/>
                <a:gd name="connsiteX3" fmla="*/ 0 w 3364221"/>
                <a:gd name="connsiteY3" fmla="*/ 1364082 h 1364082"/>
                <a:gd name="connsiteX4" fmla="*/ 37796 w 3364221"/>
                <a:gd name="connsiteY4" fmla="*/ 1212899 h 1364082"/>
                <a:gd name="connsiteX5" fmla="*/ 2933485 w 3364221"/>
                <a:gd name="connsiteY5" fmla="*/ 1212899 h 1364082"/>
                <a:gd name="connsiteX6" fmla="*/ 3206721 w 3364221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1" h="1364082">
                  <a:moveTo>
                    <a:pt x="3206721" y="0"/>
                  </a:moveTo>
                  <a:lnTo>
                    <a:pt x="3364221" y="0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33485" y="1212899"/>
                  </a:lnTo>
                  <a:cubicBezTo>
                    <a:pt x="3034560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2FDDA9-C649-45D5-AC7C-B80E72664F0D}"/>
              </a:ext>
            </a:extLst>
          </p:cNvPr>
          <p:cNvGrpSpPr/>
          <p:nvPr/>
        </p:nvGrpSpPr>
        <p:grpSpPr>
          <a:xfrm>
            <a:off x="6960834" y="4667958"/>
            <a:ext cx="2818592" cy="726500"/>
            <a:chOff x="2135876" y="1632885"/>
            <a:chExt cx="2138114" cy="72650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9D1AD8-30AA-44D8-86F9-A3598A61A1EC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 the completion of the project they will get a percentage of profit.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4E60EC-E876-4001-A82A-822850E64A1F}"/>
                </a:ext>
              </a:extLst>
            </p:cNvPr>
            <p:cNvSpPr txBox="1"/>
            <p:nvPr/>
          </p:nvSpPr>
          <p:spPr>
            <a:xfrm>
              <a:off x="2135876" y="1632885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Profit Share from Donor fund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C80C8C5-98F4-4A8F-AB7F-0184F40C274D}"/>
              </a:ext>
            </a:extLst>
          </p:cNvPr>
          <p:cNvGrpSpPr/>
          <p:nvPr/>
        </p:nvGrpSpPr>
        <p:grpSpPr>
          <a:xfrm>
            <a:off x="5863420" y="4637378"/>
            <a:ext cx="777316" cy="777316"/>
            <a:chOff x="896255" y="1986583"/>
            <a:chExt cx="777316" cy="77731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555D933-EAF6-4DAD-8BE1-A1CAC3DB904C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E2D0009-2E9B-4BE4-848A-F2C38C9CE900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0C8502-42FC-4898-973E-3E22434C3403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TextBox 43">
            <a:hlinkClick r:id="rId2"/>
            <a:extLst>
              <a:ext uri="{FF2B5EF4-FFF2-40B4-BE49-F238E27FC236}">
                <a16:creationId xmlns:a16="http://schemas.microsoft.com/office/drawing/2014/main" id="{44FDE171-5BA4-4FAA-B444-F23C0E7442A2}"/>
              </a:ext>
            </a:extLst>
          </p:cNvPr>
          <p:cNvSpPr txBox="1"/>
          <p:nvPr/>
        </p:nvSpPr>
        <p:spPr>
          <a:xfrm>
            <a:off x="8237497" y="6068610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119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57">
            <a:extLst>
              <a:ext uri="{FF2B5EF4-FFF2-40B4-BE49-F238E27FC236}">
                <a16:creationId xmlns:a16="http://schemas.microsoft.com/office/drawing/2014/main" id="{335198DC-E967-413C-B624-1974AC937F89}"/>
              </a:ext>
            </a:extLst>
          </p:cNvPr>
          <p:cNvSpPr/>
          <p:nvPr/>
        </p:nvSpPr>
        <p:spPr>
          <a:xfrm>
            <a:off x="7184016" y="5173765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CF1AF0-2944-4454-B3D7-D5A297C90E1D}"/>
              </a:ext>
            </a:extLst>
          </p:cNvPr>
          <p:cNvSpPr txBox="1"/>
          <p:nvPr/>
        </p:nvSpPr>
        <p:spPr>
          <a:xfrm>
            <a:off x="7683268" y="3426822"/>
            <a:ext cx="2004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BDT 4 billion Profit</a:t>
            </a:r>
            <a:endParaRPr lang="ko-KR" altLang="en-US"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833A8-8C43-4D38-862C-E33B6A3D6427}"/>
              </a:ext>
            </a:extLst>
          </p:cNvPr>
          <p:cNvSpPr txBox="1"/>
          <p:nvPr/>
        </p:nvSpPr>
        <p:spPr>
          <a:xfrm>
            <a:off x="7652016" y="3765376"/>
            <a:ext cx="20354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the corona pandemic, people expend nearly 400 million to buy products online which could be a great opportunity for the offline shops if transformed into online.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73">
            <a:extLst>
              <a:ext uri="{FF2B5EF4-FFF2-40B4-BE49-F238E27FC236}">
                <a16:creationId xmlns:a16="http://schemas.microsoft.com/office/drawing/2014/main" id="{B1A9333F-F0BF-422A-8471-AA9FD917A133}"/>
              </a:ext>
            </a:extLst>
          </p:cNvPr>
          <p:cNvSpPr/>
          <p:nvPr/>
        </p:nvSpPr>
        <p:spPr>
          <a:xfrm>
            <a:off x="4569618" y="5173765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E6BC9B-664E-482E-A686-BBAC96A11904}"/>
              </a:ext>
            </a:extLst>
          </p:cNvPr>
          <p:cNvSpPr txBox="1"/>
          <p:nvPr/>
        </p:nvSpPr>
        <p:spPr>
          <a:xfrm>
            <a:off x="5075906" y="5041156"/>
            <a:ext cx="19013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BDT 4 billion Loss</a:t>
            </a:r>
            <a:endParaRPr lang="ko-KR" altLang="en-US" sz="16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FD38AF-D8CE-4020-8260-58535E00265A}"/>
              </a:ext>
            </a:extLst>
          </p:cNvPr>
          <p:cNvSpPr txBox="1"/>
          <p:nvPr/>
        </p:nvSpPr>
        <p:spPr>
          <a:xfrm>
            <a:off x="5075906" y="5407765"/>
            <a:ext cx="19013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Offline market lost approximately BDT 400 million in the first 8 months of this year due to coronavirus.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6AD7B6A3-9839-4863-9560-3BCC32476A90}"/>
              </a:ext>
            </a:extLst>
          </p:cNvPr>
          <p:cNvSpPr/>
          <p:nvPr/>
        </p:nvSpPr>
        <p:spPr>
          <a:xfrm rot="2700000">
            <a:off x="4723025" y="5038949"/>
            <a:ext cx="163086" cy="2923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11588452-236F-4384-B733-83D57BCFBF2E}"/>
              </a:ext>
            </a:extLst>
          </p:cNvPr>
          <p:cNvSpPr/>
          <p:nvPr/>
        </p:nvSpPr>
        <p:spPr>
          <a:xfrm>
            <a:off x="7286278" y="3442039"/>
            <a:ext cx="254766" cy="2384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AB8A71-91A8-4A88-B81A-BBD4F737A9B7}"/>
              </a:ext>
            </a:extLst>
          </p:cNvPr>
          <p:cNvSpPr txBox="1"/>
          <p:nvPr/>
        </p:nvSpPr>
        <p:spPr>
          <a:xfrm>
            <a:off x="10158929" y="1664908"/>
            <a:ext cx="1675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Market</a:t>
            </a:r>
            <a:endParaRPr lang="ko-KR" altLang="en-US" sz="1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27D84E-A38B-47DA-A336-79A848176B0D}"/>
              </a:ext>
            </a:extLst>
          </p:cNvPr>
          <p:cNvSpPr txBox="1"/>
          <p:nvPr/>
        </p:nvSpPr>
        <p:spPr>
          <a:xfrm>
            <a:off x="10158929" y="2041827"/>
            <a:ext cx="16752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are engaged online marketing everyday and become habituated to buy products staying home which leads to BDT 70 billion e-commerce market opportunities by 2021.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1A28CD4F-F87D-48F0-8A5A-25839E8F8053}"/>
              </a:ext>
            </a:extLst>
          </p:cNvPr>
          <p:cNvSpPr/>
          <p:nvPr/>
        </p:nvSpPr>
        <p:spPr>
          <a:xfrm>
            <a:off x="9746477" y="1651057"/>
            <a:ext cx="294521" cy="25416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D3BC3FF9-1233-4083-BCE5-0E3207D0B402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71B18B2C-9E16-41F5-B0DB-426D502DEE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6180167"/>
              </p:ext>
            </p:extLst>
          </p:nvPr>
        </p:nvGraphicFramePr>
        <p:xfrm>
          <a:off x="1118994" y="465224"/>
          <a:ext cx="4550289" cy="2543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9A2FCCC1-52FB-4022-9A66-A60ABD90D5B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" r="2093"/>
          <a:stretch>
            <a:fillRect/>
          </a:stretch>
        </p:blipFill>
        <p:spPr>
          <a:xfrm>
            <a:off x="0" y="28136"/>
            <a:ext cx="12192000" cy="6858000"/>
          </a:xfr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1EF745DB-7BD8-4881-BE53-FD5B59659B8A}"/>
              </a:ext>
            </a:extLst>
          </p:cNvPr>
          <p:cNvGrpSpPr/>
          <p:nvPr/>
        </p:nvGrpSpPr>
        <p:grpSpPr>
          <a:xfrm>
            <a:off x="277982" y="658290"/>
            <a:ext cx="3180849" cy="2952049"/>
            <a:chOff x="0" y="-204203"/>
            <a:chExt cx="3180849" cy="2952049"/>
          </a:xfrm>
          <a:solidFill>
            <a:srgbClr val="92D050"/>
          </a:solidFill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7DF3737-A561-4488-A60A-FA6512EB25D6}"/>
                </a:ext>
              </a:extLst>
            </p:cNvPr>
            <p:cNvSpPr/>
            <p:nvPr/>
          </p:nvSpPr>
          <p:spPr>
            <a:xfrm>
              <a:off x="0" y="-204203"/>
              <a:ext cx="3180849" cy="2952049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41" name="Oval 4">
              <a:extLst>
                <a:ext uri="{FF2B5EF4-FFF2-40B4-BE49-F238E27FC236}">
                  <a16:creationId xmlns:a16="http://schemas.microsoft.com/office/drawing/2014/main" id="{A5F9A470-4AE8-4656-9C2F-DB170A837E82}"/>
                </a:ext>
              </a:extLst>
            </p:cNvPr>
            <p:cNvSpPr txBox="1"/>
            <p:nvPr/>
          </p:nvSpPr>
          <p:spPr>
            <a:xfrm>
              <a:off x="465825" y="228115"/>
              <a:ext cx="2249199" cy="208741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32410" tIns="232410" rIns="232410" bIns="232410" numCol="1" spcCol="1270" anchor="ctr" anchorCtr="0">
              <a:noAutofit/>
            </a:bodyPr>
            <a:lstStyle/>
            <a:p>
              <a:pPr marL="0" lvl="0" indent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Profit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EFDDEE9-E159-47E6-879B-6559E991D815}"/>
              </a:ext>
            </a:extLst>
          </p:cNvPr>
          <p:cNvGrpSpPr/>
          <p:nvPr/>
        </p:nvGrpSpPr>
        <p:grpSpPr>
          <a:xfrm>
            <a:off x="2900949" y="1558269"/>
            <a:ext cx="3126052" cy="2901193"/>
            <a:chOff x="0" y="-200685"/>
            <a:chExt cx="3126052" cy="290119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C6F493A-241C-46C0-9F3D-E153CEA8F685}"/>
                </a:ext>
              </a:extLst>
            </p:cNvPr>
            <p:cNvSpPr/>
            <p:nvPr/>
          </p:nvSpPr>
          <p:spPr>
            <a:xfrm>
              <a:off x="0" y="-200685"/>
              <a:ext cx="3126052" cy="2901193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44" name="Oval 4">
              <a:extLst>
                <a:ext uri="{FF2B5EF4-FFF2-40B4-BE49-F238E27FC236}">
                  <a16:creationId xmlns:a16="http://schemas.microsoft.com/office/drawing/2014/main" id="{86B61623-40D9-4CEE-84A4-CE571770A3B4}"/>
                </a:ext>
              </a:extLst>
            </p:cNvPr>
            <p:cNvSpPr txBox="1"/>
            <p:nvPr/>
          </p:nvSpPr>
          <p:spPr>
            <a:xfrm>
              <a:off x="457800" y="224185"/>
              <a:ext cx="2210452" cy="205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43840" tIns="243840" rIns="243840" bIns="243840" numCol="1" spcCol="1270" anchor="ctr" anchorCtr="0">
              <a:noAutofit/>
            </a:bodyPr>
            <a:lstStyle/>
            <a:p>
              <a:pPr marL="0" lvl="0" indent="0" algn="ctr" defTabSz="2844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4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2947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249AD85-44F1-4B21-8E8F-566139072321}"/>
              </a:ext>
            </a:extLst>
          </p:cNvPr>
          <p:cNvGrpSpPr/>
          <p:nvPr/>
        </p:nvGrpSpPr>
        <p:grpSpPr>
          <a:xfrm>
            <a:off x="0" y="1229722"/>
            <a:ext cx="4106513" cy="5666770"/>
            <a:chOff x="323446" y="1187211"/>
            <a:chExt cx="4106513" cy="566677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7FCAF5E-0929-4F60-BDD3-C03BD7226CE0}"/>
                </a:ext>
              </a:extLst>
            </p:cNvPr>
            <p:cNvSpPr/>
            <p:nvPr/>
          </p:nvSpPr>
          <p:spPr>
            <a:xfrm>
              <a:off x="1369521" y="1257243"/>
              <a:ext cx="1329845" cy="2117902"/>
            </a:xfrm>
            <a:custGeom>
              <a:avLst/>
              <a:gdLst>
                <a:gd name="connsiteX0" fmla="*/ 977458 w 973829"/>
                <a:gd name="connsiteY0" fmla="*/ 686201 h 1550912"/>
                <a:gd name="connsiteX1" fmla="*/ 932824 w 973829"/>
                <a:gd name="connsiteY1" fmla="*/ 312449 h 1550912"/>
                <a:gd name="connsiteX2" fmla="*/ 779085 w 973829"/>
                <a:gd name="connsiteY2" fmla="*/ 99198 h 1550912"/>
                <a:gd name="connsiteX3" fmla="*/ 506323 w 973829"/>
                <a:gd name="connsiteY3" fmla="*/ 463 h 1550912"/>
                <a:gd name="connsiteX4" fmla="*/ 119947 w 973829"/>
                <a:gd name="connsiteY4" fmla="*/ 101452 h 1550912"/>
                <a:gd name="connsiteX5" fmla="*/ 2276 w 973829"/>
                <a:gd name="connsiteY5" fmla="*/ 488279 h 1550912"/>
                <a:gd name="connsiteX6" fmla="*/ 19408 w 973829"/>
                <a:gd name="connsiteY6" fmla="*/ 801167 h 1550912"/>
                <a:gd name="connsiteX7" fmla="*/ 71707 w 973829"/>
                <a:gd name="connsiteY7" fmla="*/ 956258 h 1550912"/>
                <a:gd name="connsiteX8" fmla="*/ 130317 w 973829"/>
                <a:gd name="connsiteY8" fmla="*/ 1077987 h 1550912"/>
                <a:gd name="connsiteX9" fmla="*/ 159171 w 973829"/>
                <a:gd name="connsiteY9" fmla="*/ 1140204 h 1550912"/>
                <a:gd name="connsiteX10" fmla="*/ 149703 w 973829"/>
                <a:gd name="connsiteY10" fmla="*/ 1205125 h 1550912"/>
                <a:gd name="connsiteX11" fmla="*/ 151507 w 973829"/>
                <a:gd name="connsiteY11" fmla="*/ 1252464 h 1550912"/>
                <a:gd name="connsiteX12" fmla="*/ 585672 w 973829"/>
                <a:gd name="connsiteY12" fmla="*/ 1553179 h 1550912"/>
                <a:gd name="connsiteX13" fmla="*/ 597845 w 973829"/>
                <a:gd name="connsiteY13" fmla="*/ 1553630 h 1550912"/>
                <a:gd name="connsiteX14" fmla="*/ 660513 w 973829"/>
                <a:gd name="connsiteY14" fmla="*/ 1546416 h 1550912"/>
                <a:gd name="connsiteX15" fmla="*/ 761052 w 973829"/>
                <a:gd name="connsiteY15" fmla="*/ 1425139 h 1550912"/>
                <a:gd name="connsiteX16" fmla="*/ 756994 w 973829"/>
                <a:gd name="connsiteY16" fmla="*/ 1353905 h 1550912"/>
                <a:gd name="connsiteX17" fmla="*/ 769618 w 973829"/>
                <a:gd name="connsiteY17" fmla="*/ 1249308 h 1550912"/>
                <a:gd name="connsiteX18" fmla="*/ 769618 w 973829"/>
                <a:gd name="connsiteY18" fmla="*/ 1249308 h 1550912"/>
                <a:gd name="connsiteX19" fmla="*/ 769618 w 973829"/>
                <a:gd name="connsiteY19" fmla="*/ 1249308 h 1550912"/>
                <a:gd name="connsiteX20" fmla="*/ 830482 w 973829"/>
                <a:gd name="connsiteY20" fmla="*/ 1166803 h 1550912"/>
                <a:gd name="connsiteX21" fmla="*/ 919750 w 973829"/>
                <a:gd name="connsiteY21" fmla="*/ 960316 h 1550912"/>
                <a:gd name="connsiteX22" fmla="*/ 928316 w 973829"/>
                <a:gd name="connsiteY22" fmla="*/ 919288 h 1550912"/>
                <a:gd name="connsiteX23" fmla="*/ 929668 w 973829"/>
                <a:gd name="connsiteY23" fmla="*/ 908468 h 1550912"/>
                <a:gd name="connsiteX24" fmla="*/ 977458 w 973829"/>
                <a:gd name="connsiteY24" fmla="*/ 686201 h 155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73829" h="1550912">
                  <a:moveTo>
                    <a:pt x="977458" y="686201"/>
                  </a:moveTo>
                  <a:cubicBezTo>
                    <a:pt x="978360" y="623984"/>
                    <a:pt x="963031" y="378272"/>
                    <a:pt x="932824" y="312449"/>
                  </a:cubicBezTo>
                  <a:cubicBezTo>
                    <a:pt x="921553" y="288103"/>
                    <a:pt x="802980" y="111371"/>
                    <a:pt x="779085" y="99198"/>
                  </a:cubicBezTo>
                  <a:cubicBezTo>
                    <a:pt x="682153" y="48252"/>
                    <a:pt x="597394" y="1815"/>
                    <a:pt x="506323" y="463"/>
                  </a:cubicBezTo>
                  <a:cubicBezTo>
                    <a:pt x="430581" y="-890"/>
                    <a:pt x="220035" y="-5849"/>
                    <a:pt x="119947" y="101452"/>
                  </a:cubicBezTo>
                  <a:cubicBezTo>
                    <a:pt x="87937" y="136168"/>
                    <a:pt x="15802" y="379625"/>
                    <a:pt x="2276" y="488279"/>
                  </a:cubicBezTo>
                  <a:cubicBezTo>
                    <a:pt x="-6741" y="579801"/>
                    <a:pt x="13547" y="716858"/>
                    <a:pt x="19408" y="801167"/>
                  </a:cubicBezTo>
                  <a:cubicBezTo>
                    <a:pt x="22114" y="839489"/>
                    <a:pt x="69002" y="947241"/>
                    <a:pt x="71707" y="956258"/>
                  </a:cubicBezTo>
                  <a:cubicBezTo>
                    <a:pt x="73059" y="958061"/>
                    <a:pt x="130317" y="1077987"/>
                    <a:pt x="130317" y="1077987"/>
                  </a:cubicBezTo>
                  <a:cubicBezTo>
                    <a:pt x="137981" y="1086553"/>
                    <a:pt x="157818" y="1138400"/>
                    <a:pt x="159171" y="1140204"/>
                  </a:cubicBezTo>
                  <a:cubicBezTo>
                    <a:pt x="151957" y="1172664"/>
                    <a:pt x="152408" y="1191600"/>
                    <a:pt x="149703" y="1205125"/>
                  </a:cubicBezTo>
                  <a:cubicBezTo>
                    <a:pt x="147449" y="1222258"/>
                    <a:pt x="132120" y="1238939"/>
                    <a:pt x="151507" y="1252464"/>
                  </a:cubicBezTo>
                  <a:cubicBezTo>
                    <a:pt x="169540" y="1265088"/>
                    <a:pt x="578008" y="1551827"/>
                    <a:pt x="585672" y="1553179"/>
                  </a:cubicBezTo>
                  <a:cubicBezTo>
                    <a:pt x="590631" y="1554983"/>
                    <a:pt x="594689" y="1554983"/>
                    <a:pt x="597845" y="1553630"/>
                  </a:cubicBezTo>
                  <a:cubicBezTo>
                    <a:pt x="608214" y="1555884"/>
                    <a:pt x="642930" y="1546416"/>
                    <a:pt x="660513" y="1546416"/>
                  </a:cubicBezTo>
                  <a:cubicBezTo>
                    <a:pt x="671333" y="1546416"/>
                    <a:pt x="746174" y="1444976"/>
                    <a:pt x="761052" y="1425139"/>
                  </a:cubicBezTo>
                  <a:cubicBezTo>
                    <a:pt x="756994" y="1396735"/>
                    <a:pt x="757445" y="1391325"/>
                    <a:pt x="756994" y="1353905"/>
                  </a:cubicBezTo>
                  <a:cubicBezTo>
                    <a:pt x="756092" y="1318739"/>
                    <a:pt x="747075" y="1281769"/>
                    <a:pt x="769618" y="1249308"/>
                  </a:cubicBezTo>
                  <a:cubicBezTo>
                    <a:pt x="769618" y="1249308"/>
                    <a:pt x="769618" y="1249308"/>
                    <a:pt x="769618" y="1249308"/>
                  </a:cubicBezTo>
                  <a:cubicBezTo>
                    <a:pt x="769618" y="1249308"/>
                    <a:pt x="769618" y="1249308"/>
                    <a:pt x="769618" y="1249308"/>
                  </a:cubicBezTo>
                  <a:cubicBezTo>
                    <a:pt x="774577" y="1241644"/>
                    <a:pt x="820563" y="1177624"/>
                    <a:pt x="830482" y="1166803"/>
                  </a:cubicBezTo>
                  <a:cubicBezTo>
                    <a:pt x="871058" y="1102783"/>
                    <a:pt x="903519" y="1034705"/>
                    <a:pt x="919750" y="960316"/>
                  </a:cubicBezTo>
                  <a:cubicBezTo>
                    <a:pt x="922004" y="946339"/>
                    <a:pt x="924709" y="932814"/>
                    <a:pt x="928316" y="919288"/>
                  </a:cubicBezTo>
                  <a:cubicBezTo>
                    <a:pt x="929217" y="915682"/>
                    <a:pt x="929668" y="912075"/>
                    <a:pt x="929668" y="908468"/>
                  </a:cubicBezTo>
                  <a:cubicBezTo>
                    <a:pt x="936431" y="873302"/>
                    <a:pt x="972048" y="745262"/>
                    <a:pt x="977458" y="68620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76782E-2919-4E16-AA45-819B0BCEDDA7}"/>
                </a:ext>
              </a:extLst>
            </p:cNvPr>
            <p:cNvSpPr/>
            <p:nvPr/>
          </p:nvSpPr>
          <p:spPr>
            <a:xfrm>
              <a:off x="323446" y="3012206"/>
              <a:ext cx="4106513" cy="3841775"/>
            </a:xfrm>
            <a:custGeom>
              <a:avLst/>
              <a:gdLst>
                <a:gd name="connsiteX0" fmla="*/ 2467095 w 3007148"/>
                <a:gd name="connsiteY0" fmla="*/ 2771593 h 2813284"/>
                <a:gd name="connsiteX1" fmla="*/ 2467095 w 3007148"/>
                <a:gd name="connsiteY1" fmla="*/ 2802251 h 2813284"/>
                <a:gd name="connsiteX2" fmla="*/ 2355736 w 3007148"/>
                <a:gd name="connsiteY2" fmla="*/ 2809915 h 2813284"/>
                <a:gd name="connsiteX3" fmla="*/ 651535 w 3007148"/>
                <a:gd name="connsiteY3" fmla="*/ 2808112 h 2813284"/>
                <a:gd name="connsiteX4" fmla="*/ 574891 w 3007148"/>
                <a:gd name="connsiteY4" fmla="*/ 2776102 h 2813284"/>
                <a:gd name="connsiteX5" fmla="*/ 598786 w 3007148"/>
                <a:gd name="connsiteY5" fmla="*/ 2486658 h 2813284"/>
                <a:gd name="connsiteX6" fmla="*/ 506813 w 3007148"/>
                <a:gd name="connsiteY6" fmla="*/ 1986669 h 2813284"/>
                <a:gd name="connsiteX7" fmla="*/ 390044 w 3007148"/>
                <a:gd name="connsiteY7" fmla="*/ 1809035 h 2813284"/>
                <a:gd name="connsiteX8" fmla="*/ 263356 w 3007148"/>
                <a:gd name="connsiteY8" fmla="*/ 1652592 h 2813284"/>
                <a:gd name="connsiteX9" fmla="*/ 263356 w 3007148"/>
                <a:gd name="connsiteY9" fmla="*/ 1652592 h 2813284"/>
                <a:gd name="connsiteX10" fmla="*/ 216918 w 3007148"/>
                <a:gd name="connsiteY10" fmla="*/ 1589924 h 2813284"/>
                <a:gd name="connsiteX11" fmla="*/ 191220 w 3007148"/>
                <a:gd name="connsiteY11" fmla="*/ 1543487 h 2813284"/>
                <a:gd name="connsiteX12" fmla="*/ 143430 w 3007148"/>
                <a:gd name="connsiteY12" fmla="*/ 1426266 h 2813284"/>
                <a:gd name="connsiteX13" fmla="*/ 60475 w 3007148"/>
                <a:gd name="connsiteY13" fmla="*/ 1231951 h 2813284"/>
                <a:gd name="connsiteX14" fmla="*/ 46047 w 3007148"/>
                <a:gd name="connsiteY14" fmla="*/ 1160267 h 2813284"/>
                <a:gd name="connsiteX15" fmla="*/ 61 w 3007148"/>
                <a:gd name="connsiteY15" fmla="*/ 731511 h 2813284"/>
                <a:gd name="connsiteX16" fmla="*/ 63630 w 3007148"/>
                <a:gd name="connsiteY16" fmla="*/ 558386 h 2813284"/>
                <a:gd name="connsiteX17" fmla="*/ 337295 w 3007148"/>
                <a:gd name="connsiteY17" fmla="*/ 369481 h 2813284"/>
                <a:gd name="connsiteX18" fmla="*/ 608704 w 3007148"/>
                <a:gd name="connsiteY18" fmla="*/ 206275 h 2813284"/>
                <a:gd name="connsiteX19" fmla="*/ 686701 w 3007148"/>
                <a:gd name="connsiteY19" fmla="*/ 156231 h 2813284"/>
                <a:gd name="connsiteX20" fmla="*/ 770108 w 3007148"/>
                <a:gd name="connsiteY20" fmla="*/ 22780 h 2813284"/>
                <a:gd name="connsiteX21" fmla="*/ 790846 w 3007148"/>
                <a:gd name="connsiteY21" fmla="*/ 2943 h 2813284"/>
                <a:gd name="connsiteX22" fmla="*/ 828718 w 3007148"/>
                <a:gd name="connsiteY22" fmla="*/ 4746 h 2813284"/>
                <a:gd name="connsiteX23" fmla="*/ 832775 w 3007148"/>
                <a:gd name="connsiteY23" fmla="*/ 20526 h 2813284"/>
                <a:gd name="connsiteX24" fmla="*/ 841341 w 3007148"/>
                <a:gd name="connsiteY24" fmla="*/ 53889 h 2813284"/>
                <a:gd name="connsiteX25" fmla="*/ 1402646 w 3007148"/>
                <a:gd name="connsiteY25" fmla="*/ 704461 h 2813284"/>
                <a:gd name="connsiteX26" fmla="*/ 1517612 w 3007148"/>
                <a:gd name="connsiteY26" fmla="*/ 889759 h 2813284"/>
                <a:gd name="connsiteX27" fmla="*/ 1635733 w 3007148"/>
                <a:gd name="connsiteY27" fmla="*/ 1087680 h 2813284"/>
                <a:gd name="connsiteX28" fmla="*/ 1744838 w 3007148"/>
                <a:gd name="connsiteY28" fmla="*/ 1236911 h 2813284"/>
                <a:gd name="connsiteX29" fmla="*/ 1613642 w 3007148"/>
                <a:gd name="connsiteY29" fmla="*/ 589946 h 2813284"/>
                <a:gd name="connsiteX30" fmla="*/ 1552327 w 3007148"/>
                <a:gd name="connsiteY30" fmla="*/ 164797 h 2813284"/>
                <a:gd name="connsiteX31" fmla="*/ 1556835 w 3007148"/>
                <a:gd name="connsiteY31" fmla="*/ 149017 h 2813284"/>
                <a:gd name="connsiteX32" fmla="*/ 1567656 w 3007148"/>
                <a:gd name="connsiteY32" fmla="*/ 156682 h 2813284"/>
                <a:gd name="connsiteX33" fmla="*/ 1695696 w 3007148"/>
                <a:gd name="connsiteY33" fmla="*/ 236031 h 2813284"/>
                <a:gd name="connsiteX34" fmla="*/ 2152855 w 3007148"/>
                <a:gd name="connsiteY34" fmla="*/ 416369 h 2813284"/>
                <a:gd name="connsiteX35" fmla="*/ 2456275 w 3007148"/>
                <a:gd name="connsiteY35" fmla="*/ 674254 h 2813284"/>
                <a:gd name="connsiteX36" fmla="*/ 2500007 w 3007148"/>
                <a:gd name="connsiteY36" fmla="*/ 732864 h 2813284"/>
                <a:gd name="connsiteX37" fmla="*/ 2596488 w 3007148"/>
                <a:gd name="connsiteY37" fmla="*/ 856396 h 2813284"/>
                <a:gd name="connsiteX38" fmla="*/ 2878268 w 3007148"/>
                <a:gd name="connsiteY38" fmla="*/ 1270724 h 2813284"/>
                <a:gd name="connsiteX39" fmla="*/ 2896752 w 3007148"/>
                <a:gd name="connsiteY39" fmla="*/ 1298677 h 2813284"/>
                <a:gd name="connsiteX40" fmla="*/ 2920196 w 3007148"/>
                <a:gd name="connsiteY40" fmla="*/ 1338351 h 2813284"/>
                <a:gd name="connsiteX41" fmla="*/ 2959871 w 3007148"/>
                <a:gd name="connsiteY41" fmla="*/ 1451965 h 2813284"/>
                <a:gd name="connsiteX42" fmla="*/ 2999545 w 3007148"/>
                <a:gd name="connsiteY42" fmla="*/ 1649436 h 2813284"/>
                <a:gd name="connsiteX43" fmla="*/ 3009915 w 3007148"/>
                <a:gd name="connsiteY43" fmla="*/ 1725628 h 2813284"/>
                <a:gd name="connsiteX44" fmla="*/ 2983766 w 3007148"/>
                <a:gd name="connsiteY44" fmla="*/ 1823012 h 2813284"/>
                <a:gd name="connsiteX45" fmla="*/ 2958067 w 3007148"/>
                <a:gd name="connsiteY45" fmla="*/ 1851415 h 2813284"/>
                <a:gd name="connsiteX46" fmla="*/ 2587020 w 3007148"/>
                <a:gd name="connsiteY46" fmla="*/ 1923100 h 2813284"/>
                <a:gd name="connsiteX47" fmla="*/ 2413444 w 3007148"/>
                <a:gd name="connsiteY47" fmla="*/ 1846906 h 2813284"/>
                <a:gd name="connsiteX48" fmla="*/ 2315160 w 3007148"/>
                <a:gd name="connsiteY48" fmla="*/ 2175574 h 2813284"/>
                <a:gd name="connsiteX49" fmla="*/ 2467095 w 3007148"/>
                <a:gd name="connsiteY49" fmla="*/ 2771593 h 281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007148" h="2813284">
                  <a:moveTo>
                    <a:pt x="2467095" y="2771593"/>
                  </a:moveTo>
                  <a:cubicBezTo>
                    <a:pt x="2469800" y="2781963"/>
                    <a:pt x="2472054" y="2793234"/>
                    <a:pt x="2467095" y="2802251"/>
                  </a:cubicBezTo>
                  <a:cubicBezTo>
                    <a:pt x="2453570" y="2827498"/>
                    <a:pt x="2376926" y="2811268"/>
                    <a:pt x="2355736" y="2809915"/>
                  </a:cubicBezTo>
                  <a:cubicBezTo>
                    <a:pt x="2296224" y="2806308"/>
                    <a:pt x="696169" y="2808112"/>
                    <a:pt x="651535" y="2808112"/>
                  </a:cubicBezTo>
                  <a:cubicBezTo>
                    <a:pt x="618623" y="2808112"/>
                    <a:pt x="570382" y="2825244"/>
                    <a:pt x="574891" y="2776102"/>
                  </a:cubicBezTo>
                  <a:cubicBezTo>
                    <a:pt x="583457" y="2680522"/>
                    <a:pt x="600138" y="2582688"/>
                    <a:pt x="598786" y="2486658"/>
                  </a:cubicBezTo>
                  <a:cubicBezTo>
                    <a:pt x="596982" y="2317591"/>
                    <a:pt x="593826" y="2134998"/>
                    <a:pt x="506813" y="1986669"/>
                  </a:cubicBezTo>
                  <a:cubicBezTo>
                    <a:pt x="470745" y="1925354"/>
                    <a:pt x="431972" y="1866293"/>
                    <a:pt x="390044" y="1809035"/>
                  </a:cubicBezTo>
                  <a:cubicBezTo>
                    <a:pt x="352172" y="1757639"/>
                    <a:pt x="312498" y="1694069"/>
                    <a:pt x="263356" y="1652592"/>
                  </a:cubicBezTo>
                  <a:cubicBezTo>
                    <a:pt x="263356" y="1652592"/>
                    <a:pt x="263356" y="1652592"/>
                    <a:pt x="263356" y="1652592"/>
                  </a:cubicBezTo>
                  <a:cubicBezTo>
                    <a:pt x="244871" y="1624188"/>
                    <a:pt x="231346" y="1611564"/>
                    <a:pt x="216918" y="1589924"/>
                  </a:cubicBezTo>
                  <a:cubicBezTo>
                    <a:pt x="197983" y="1580005"/>
                    <a:pt x="193925" y="1561971"/>
                    <a:pt x="191220" y="1543487"/>
                  </a:cubicBezTo>
                  <a:cubicBezTo>
                    <a:pt x="185810" y="1505165"/>
                    <a:pt x="158308" y="1462334"/>
                    <a:pt x="143430" y="1426266"/>
                  </a:cubicBezTo>
                  <a:cubicBezTo>
                    <a:pt x="116380" y="1361344"/>
                    <a:pt x="92034" y="1294619"/>
                    <a:pt x="60475" y="1231951"/>
                  </a:cubicBezTo>
                  <a:cubicBezTo>
                    <a:pt x="49654" y="1210311"/>
                    <a:pt x="51007" y="1184162"/>
                    <a:pt x="46047" y="1160267"/>
                  </a:cubicBezTo>
                  <a:cubicBezTo>
                    <a:pt x="18546" y="1015996"/>
                    <a:pt x="7275" y="878487"/>
                    <a:pt x="61" y="731511"/>
                  </a:cubicBezTo>
                  <a:cubicBezTo>
                    <a:pt x="-2193" y="681467"/>
                    <a:pt x="58671" y="560640"/>
                    <a:pt x="63630" y="558386"/>
                  </a:cubicBezTo>
                  <a:cubicBezTo>
                    <a:pt x="75803" y="546213"/>
                    <a:pt x="294464" y="395631"/>
                    <a:pt x="337295" y="369481"/>
                  </a:cubicBezTo>
                  <a:cubicBezTo>
                    <a:pt x="427464" y="315380"/>
                    <a:pt x="514928" y="253614"/>
                    <a:pt x="608704" y="206275"/>
                  </a:cubicBezTo>
                  <a:cubicBezTo>
                    <a:pt x="612311" y="204471"/>
                    <a:pt x="663257" y="170658"/>
                    <a:pt x="686701" y="156231"/>
                  </a:cubicBezTo>
                  <a:cubicBezTo>
                    <a:pt x="702931" y="120614"/>
                    <a:pt x="766952" y="36756"/>
                    <a:pt x="770108" y="22780"/>
                  </a:cubicBezTo>
                  <a:cubicBezTo>
                    <a:pt x="779124" y="18272"/>
                    <a:pt x="776870" y="2492"/>
                    <a:pt x="790846" y="2943"/>
                  </a:cubicBezTo>
                  <a:cubicBezTo>
                    <a:pt x="803921" y="-3820"/>
                    <a:pt x="816094" y="2943"/>
                    <a:pt x="828718" y="4746"/>
                  </a:cubicBezTo>
                  <a:cubicBezTo>
                    <a:pt x="835480" y="8353"/>
                    <a:pt x="835931" y="14665"/>
                    <a:pt x="832775" y="20526"/>
                  </a:cubicBezTo>
                  <a:cubicBezTo>
                    <a:pt x="825562" y="34502"/>
                    <a:pt x="831874" y="43519"/>
                    <a:pt x="841341" y="53889"/>
                  </a:cubicBezTo>
                  <a:cubicBezTo>
                    <a:pt x="1035206" y="264885"/>
                    <a:pt x="1243046" y="464610"/>
                    <a:pt x="1402646" y="704461"/>
                  </a:cubicBezTo>
                  <a:cubicBezTo>
                    <a:pt x="1442771" y="764874"/>
                    <a:pt x="1480191" y="827542"/>
                    <a:pt x="1517612" y="889759"/>
                  </a:cubicBezTo>
                  <a:cubicBezTo>
                    <a:pt x="1551425" y="957836"/>
                    <a:pt x="1596510" y="1022307"/>
                    <a:pt x="1635733" y="1087680"/>
                  </a:cubicBezTo>
                  <a:cubicBezTo>
                    <a:pt x="1669096" y="1143585"/>
                    <a:pt x="1696147" y="1192728"/>
                    <a:pt x="1744838" y="1236911"/>
                  </a:cubicBezTo>
                  <a:cubicBezTo>
                    <a:pt x="1695245" y="1014643"/>
                    <a:pt x="1663686" y="811762"/>
                    <a:pt x="1613642" y="589946"/>
                  </a:cubicBezTo>
                  <a:cubicBezTo>
                    <a:pt x="1588395" y="450634"/>
                    <a:pt x="1554581" y="305912"/>
                    <a:pt x="1552327" y="164797"/>
                  </a:cubicBezTo>
                  <a:cubicBezTo>
                    <a:pt x="1553679" y="158034"/>
                    <a:pt x="1548720" y="145861"/>
                    <a:pt x="1556835" y="149017"/>
                  </a:cubicBezTo>
                  <a:cubicBezTo>
                    <a:pt x="1560893" y="150821"/>
                    <a:pt x="1565401" y="153075"/>
                    <a:pt x="1567656" y="156682"/>
                  </a:cubicBezTo>
                  <a:cubicBezTo>
                    <a:pt x="1597862" y="203119"/>
                    <a:pt x="1651062" y="216193"/>
                    <a:pt x="1695696" y="236031"/>
                  </a:cubicBezTo>
                  <a:cubicBezTo>
                    <a:pt x="1734469" y="253163"/>
                    <a:pt x="2116336" y="393827"/>
                    <a:pt x="2152855" y="416369"/>
                  </a:cubicBezTo>
                  <a:cubicBezTo>
                    <a:pt x="2204702" y="445675"/>
                    <a:pt x="2443651" y="658023"/>
                    <a:pt x="2456275" y="674254"/>
                  </a:cubicBezTo>
                  <a:cubicBezTo>
                    <a:pt x="2471153" y="693640"/>
                    <a:pt x="2484227" y="714379"/>
                    <a:pt x="2500007" y="732864"/>
                  </a:cubicBezTo>
                  <a:cubicBezTo>
                    <a:pt x="2534271" y="772538"/>
                    <a:pt x="2565380" y="814016"/>
                    <a:pt x="2596488" y="856396"/>
                  </a:cubicBezTo>
                  <a:cubicBezTo>
                    <a:pt x="2647885" y="924925"/>
                    <a:pt x="2832732" y="1202195"/>
                    <a:pt x="2878268" y="1270724"/>
                  </a:cubicBezTo>
                  <a:cubicBezTo>
                    <a:pt x="2891342" y="1275683"/>
                    <a:pt x="2894949" y="1286504"/>
                    <a:pt x="2896752" y="1298677"/>
                  </a:cubicBezTo>
                  <a:cubicBezTo>
                    <a:pt x="2900810" y="1314005"/>
                    <a:pt x="2910728" y="1327080"/>
                    <a:pt x="2920196" y="1338351"/>
                  </a:cubicBezTo>
                  <a:cubicBezTo>
                    <a:pt x="2947247" y="1372165"/>
                    <a:pt x="2952206" y="1412290"/>
                    <a:pt x="2959871" y="1451965"/>
                  </a:cubicBezTo>
                  <a:cubicBezTo>
                    <a:pt x="2972945" y="1517788"/>
                    <a:pt x="2986020" y="1583612"/>
                    <a:pt x="2999545" y="1649436"/>
                  </a:cubicBezTo>
                  <a:cubicBezTo>
                    <a:pt x="3007660" y="1655296"/>
                    <a:pt x="3013972" y="1718415"/>
                    <a:pt x="3009915" y="1725628"/>
                  </a:cubicBezTo>
                  <a:cubicBezTo>
                    <a:pt x="3000898" y="1758089"/>
                    <a:pt x="2989627" y="1790100"/>
                    <a:pt x="2983766" y="1823012"/>
                  </a:cubicBezTo>
                  <a:cubicBezTo>
                    <a:pt x="2980610" y="1840144"/>
                    <a:pt x="2970240" y="1845554"/>
                    <a:pt x="2958067" y="1851415"/>
                  </a:cubicBezTo>
                  <a:cubicBezTo>
                    <a:pt x="2894949" y="1881622"/>
                    <a:pt x="2658705" y="1942486"/>
                    <a:pt x="2587020" y="1923100"/>
                  </a:cubicBezTo>
                  <a:cubicBezTo>
                    <a:pt x="2587020" y="1923100"/>
                    <a:pt x="2439593" y="1859079"/>
                    <a:pt x="2413444" y="1846906"/>
                  </a:cubicBezTo>
                  <a:cubicBezTo>
                    <a:pt x="2356638" y="1820757"/>
                    <a:pt x="2305692" y="2152130"/>
                    <a:pt x="2315160" y="2175574"/>
                  </a:cubicBezTo>
                  <a:cubicBezTo>
                    <a:pt x="2365204" y="2370339"/>
                    <a:pt x="2465743" y="2767536"/>
                    <a:pt x="2467095" y="2771593"/>
                  </a:cubicBezTo>
                  <a:close/>
                </a:path>
              </a:pathLst>
            </a:custGeom>
            <a:solidFill>
              <a:srgbClr val="080808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355323C-F2F3-4D81-B835-ED641FDCBE09}"/>
                </a:ext>
              </a:extLst>
            </p:cNvPr>
            <p:cNvSpPr/>
            <p:nvPr/>
          </p:nvSpPr>
          <p:spPr>
            <a:xfrm>
              <a:off x="2756099" y="2278561"/>
              <a:ext cx="886563" cy="1877791"/>
            </a:xfrm>
            <a:custGeom>
              <a:avLst/>
              <a:gdLst>
                <a:gd name="connsiteX0" fmla="*/ 642412 w 649219"/>
                <a:gd name="connsiteY0" fmla="*/ 1211493 h 1375082"/>
                <a:gd name="connsiteX1" fmla="*/ 649174 w 649219"/>
                <a:gd name="connsiteY1" fmla="*/ 1257930 h 1375082"/>
                <a:gd name="connsiteX2" fmla="*/ 614910 w 649219"/>
                <a:gd name="connsiteY2" fmla="*/ 1349903 h 1375082"/>
                <a:gd name="connsiteX3" fmla="*/ 597778 w 649219"/>
                <a:gd name="connsiteY3" fmla="*/ 1367035 h 1375082"/>
                <a:gd name="connsiteX4" fmla="*/ 448998 w 649219"/>
                <a:gd name="connsiteY4" fmla="*/ 1358018 h 1375082"/>
                <a:gd name="connsiteX5" fmla="*/ 414734 w 649219"/>
                <a:gd name="connsiteY5" fmla="*/ 1349001 h 1375082"/>
                <a:gd name="connsiteX6" fmla="*/ 329524 w 649219"/>
                <a:gd name="connsiteY6" fmla="*/ 1287686 h 1375082"/>
                <a:gd name="connsiteX7" fmla="*/ 154145 w 649219"/>
                <a:gd name="connsiteY7" fmla="*/ 1007710 h 1375082"/>
                <a:gd name="connsiteX8" fmla="*/ 116273 w 649219"/>
                <a:gd name="connsiteY8" fmla="*/ 966683 h 1375082"/>
                <a:gd name="connsiteX9" fmla="*/ 33318 w 649219"/>
                <a:gd name="connsiteY9" fmla="*/ 831429 h 1375082"/>
                <a:gd name="connsiteX10" fmla="*/ 11677 w 649219"/>
                <a:gd name="connsiteY10" fmla="*/ 686707 h 1375082"/>
                <a:gd name="connsiteX11" fmla="*/ 15284 w 649219"/>
                <a:gd name="connsiteY11" fmla="*/ 537477 h 1375082"/>
                <a:gd name="connsiteX12" fmla="*/ 406 w 649219"/>
                <a:gd name="connsiteY12" fmla="*/ 394558 h 1375082"/>
                <a:gd name="connsiteX13" fmla="*/ 102297 w 649219"/>
                <a:gd name="connsiteY13" fmla="*/ 601046 h 1375082"/>
                <a:gd name="connsiteX14" fmla="*/ 102297 w 649219"/>
                <a:gd name="connsiteY14" fmla="*/ 447758 h 1375082"/>
                <a:gd name="connsiteX15" fmla="*/ 44589 w 649219"/>
                <a:gd name="connsiteY15" fmla="*/ 248935 h 1375082"/>
                <a:gd name="connsiteX16" fmla="*/ 35572 w 649219"/>
                <a:gd name="connsiteY16" fmla="*/ 218728 h 1375082"/>
                <a:gd name="connsiteX17" fmla="*/ 14382 w 649219"/>
                <a:gd name="connsiteY17" fmla="*/ 87982 h 1375082"/>
                <a:gd name="connsiteX18" fmla="*/ 49097 w 649219"/>
                <a:gd name="connsiteY18" fmla="*/ 78064 h 1375082"/>
                <a:gd name="connsiteX19" fmla="*/ 52704 w 649219"/>
                <a:gd name="connsiteY19" fmla="*/ 19905 h 1375082"/>
                <a:gd name="connsiteX20" fmla="*/ 101396 w 649219"/>
                <a:gd name="connsiteY20" fmla="*/ 4125 h 1375082"/>
                <a:gd name="connsiteX21" fmla="*/ 142873 w 649219"/>
                <a:gd name="connsiteY21" fmla="*/ 32077 h 1375082"/>
                <a:gd name="connsiteX22" fmla="*/ 169924 w 649219"/>
                <a:gd name="connsiteY22" fmla="*/ 42898 h 1375082"/>
                <a:gd name="connsiteX23" fmla="*/ 192466 w 649219"/>
                <a:gd name="connsiteY23" fmla="*/ 86179 h 1375082"/>
                <a:gd name="connsiteX24" fmla="*/ 214107 w 649219"/>
                <a:gd name="connsiteY24" fmla="*/ 100606 h 1375082"/>
                <a:gd name="connsiteX25" fmla="*/ 238002 w 649219"/>
                <a:gd name="connsiteY25" fmla="*/ 127657 h 1375082"/>
                <a:gd name="connsiteX26" fmla="*/ 261897 w 649219"/>
                <a:gd name="connsiteY26" fmla="*/ 154708 h 1375082"/>
                <a:gd name="connsiteX27" fmla="*/ 287595 w 649219"/>
                <a:gd name="connsiteY27" fmla="*/ 189874 h 1375082"/>
                <a:gd name="connsiteX28" fmla="*/ 341697 w 649219"/>
                <a:gd name="connsiteY28" fmla="*/ 257501 h 1375082"/>
                <a:gd name="connsiteX29" fmla="*/ 341697 w 649219"/>
                <a:gd name="connsiteY29" fmla="*/ 257501 h 1375082"/>
                <a:gd name="connsiteX30" fmla="*/ 369199 w 649219"/>
                <a:gd name="connsiteY30" fmla="*/ 316111 h 1375082"/>
                <a:gd name="connsiteX31" fmla="*/ 395798 w 649219"/>
                <a:gd name="connsiteY31" fmla="*/ 397714 h 1375082"/>
                <a:gd name="connsiteX32" fmla="*/ 414283 w 649219"/>
                <a:gd name="connsiteY32" fmla="*/ 537026 h 1375082"/>
                <a:gd name="connsiteX33" fmla="*/ 441334 w 649219"/>
                <a:gd name="connsiteY33" fmla="*/ 879669 h 1375082"/>
                <a:gd name="connsiteX34" fmla="*/ 642412 w 649219"/>
                <a:gd name="connsiteY34" fmla="*/ 1211493 h 137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9219" h="1375082">
                  <a:moveTo>
                    <a:pt x="642412" y="1211493"/>
                  </a:moveTo>
                  <a:cubicBezTo>
                    <a:pt x="652781" y="1226371"/>
                    <a:pt x="654134" y="1241249"/>
                    <a:pt x="649174" y="1257930"/>
                  </a:cubicBezTo>
                  <a:cubicBezTo>
                    <a:pt x="640608" y="1289489"/>
                    <a:pt x="633395" y="1321499"/>
                    <a:pt x="614910" y="1349903"/>
                  </a:cubicBezTo>
                  <a:cubicBezTo>
                    <a:pt x="610402" y="1356665"/>
                    <a:pt x="605442" y="1363428"/>
                    <a:pt x="597778" y="1367035"/>
                  </a:cubicBezTo>
                  <a:cubicBezTo>
                    <a:pt x="546381" y="1391831"/>
                    <a:pt x="497690" y="1372445"/>
                    <a:pt x="448998" y="1358018"/>
                  </a:cubicBezTo>
                  <a:cubicBezTo>
                    <a:pt x="437727" y="1354862"/>
                    <a:pt x="426456" y="1350804"/>
                    <a:pt x="414734" y="1349001"/>
                  </a:cubicBezTo>
                  <a:cubicBezTo>
                    <a:pt x="378215" y="1339533"/>
                    <a:pt x="350263" y="1322852"/>
                    <a:pt x="329524" y="1287686"/>
                  </a:cubicBezTo>
                  <a:cubicBezTo>
                    <a:pt x="272266" y="1191205"/>
                    <a:pt x="213656" y="1102839"/>
                    <a:pt x="154145" y="1007710"/>
                  </a:cubicBezTo>
                  <a:cubicBezTo>
                    <a:pt x="145128" y="993283"/>
                    <a:pt x="127995" y="977954"/>
                    <a:pt x="116273" y="966683"/>
                  </a:cubicBezTo>
                  <a:cubicBezTo>
                    <a:pt x="76599" y="928812"/>
                    <a:pt x="52704" y="889588"/>
                    <a:pt x="33318" y="831429"/>
                  </a:cubicBezTo>
                  <a:cubicBezTo>
                    <a:pt x="24301" y="805731"/>
                    <a:pt x="12579" y="704290"/>
                    <a:pt x="11677" y="686707"/>
                  </a:cubicBezTo>
                  <a:cubicBezTo>
                    <a:pt x="8521" y="617728"/>
                    <a:pt x="20694" y="606456"/>
                    <a:pt x="15284" y="537477"/>
                  </a:cubicBezTo>
                  <a:cubicBezTo>
                    <a:pt x="13480" y="516287"/>
                    <a:pt x="-2750" y="415297"/>
                    <a:pt x="406" y="394558"/>
                  </a:cubicBezTo>
                  <a:cubicBezTo>
                    <a:pt x="55860" y="388697"/>
                    <a:pt x="91928" y="525304"/>
                    <a:pt x="102297" y="601046"/>
                  </a:cubicBezTo>
                  <a:cubicBezTo>
                    <a:pt x="105904" y="626294"/>
                    <a:pt x="106355" y="473457"/>
                    <a:pt x="102297" y="447758"/>
                  </a:cubicBezTo>
                  <a:cubicBezTo>
                    <a:pt x="91477" y="379229"/>
                    <a:pt x="66229" y="314308"/>
                    <a:pt x="44589" y="248935"/>
                  </a:cubicBezTo>
                  <a:cubicBezTo>
                    <a:pt x="41433" y="239016"/>
                    <a:pt x="37826" y="229098"/>
                    <a:pt x="35572" y="218728"/>
                  </a:cubicBezTo>
                  <a:cubicBezTo>
                    <a:pt x="37826" y="197087"/>
                    <a:pt x="-5455" y="101959"/>
                    <a:pt x="14382" y="87982"/>
                  </a:cubicBezTo>
                  <a:cubicBezTo>
                    <a:pt x="31965" y="83023"/>
                    <a:pt x="52253" y="89786"/>
                    <a:pt x="49097" y="78064"/>
                  </a:cubicBezTo>
                  <a:cubicBezTo>
                    <a:pt x="42335" y="57325"/>
                    <a:pt x="49097" y="29823"/>
                    <a:pt x="52704" y="19905"/>
                  </a:cubicBezTo>
                  <a:cubicBezTo>
                    <a:pt x="58565" y="-834"/>
                    <a:pt x="85165" y="-3990"/>
                    <a:pt x="101396" y="4125"/>
                  </a:cubicBezTo>
                  <a:cubicBezTo>
                    <a:pt x="106355" y="9084"/>
                    <a:pt x="138816" y="25315"/>
                    <a:pt x="142873" y="32077"/>
                  </a:cubicBezTo>
                  <a:cubicBezTo>
                    <a:pt x="145128" y="37939"/>
                    <a:pt x="164063" y="42447"/>
                    <a:pt x="169924" y="42898"/>
                  </a:cubicBezTo>
                  <a:cubicBezTo>
                    <a:pt x="187507" y="53718"/>
                    <a:pt x="184351" y="67694"/>
                    <a:pt x="192466" y="86179"/>
                  </a:cubicBezTo>
                  <a:cubicBezTo>
                    <a:pt x="196524" y="92491"/>
                    <a:pt x="205541" y="97450"/>
                    <a:pt x="214107" y="100606"/>
                  </a:cubicBezTo>
                  <a:cubicBezTo>
                    <a:pt x="225829" y="106918"/>
                    <a:pt x="232141" y="115484"/>
                    <a:pt x="238002" y="127657"/>
                  </a:cubicBezTo>
                  <a:cubicBezTo>
                    <a:pt x="240707" y="130362"/>
                    <a:pt x="257839" y="151101"/>
                    <a:pt x="261897" y="154708"/>
                  </a:cubicBezTo>
                  <a:lnTo>
                    <a:pt x="287595" y="189874"/>
                  </a:lnTo>
                  <a:cubicBezTo>
                    <a:pt x="301121" y="206555"/>
                    <a:pt x="336737" y="251640"/>
                    <a:pt x="341697" y="257501"/>
                  </a:cubicBezTo>
                  <a:lnTo>
                    <a:pt x="341697" y="257501"/>
                  </a:lnTo>
                  <a:cubicBezTo>
                    <a:pt x="352517" y="265165"/>
                    <a:pt x="368748" y="314758"/>
                    <a:pt x="369199" y="316111"/>
                  </a:cubicBezTo>
                  <a:cubicBezTo>
                    <a:pt x="373256" y="321521"/>
                    <a:pt x="391290" y="389148"/>
                    <a:pt x="395798" y="397714"/>
                  </a:cubicBezTo>
                  <a:cubicBezTo>
                    <a:pt x="395798" y="400419"/>
                    <a:pt x="414283" y="524853"/>
                    <a:pt x="414283" y="537026"/>
                  </a:cubicBezTo>
                  <a:cubicBezTo>
                    <a:pt x="414283" y="559568"/>
                    <a:pt x="397151" y="783639"/>
                    <a:pt x="441334" y="879669"/>
                  </a:cubicBezTo>
                  <a:cubicBezTo>
                    <a:pt x="481910" y="948198"/>
                    <a:pt x="630239" y="1193008"/>
                    <a:pt x="642412" y="1211493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69759AA-4247-4373-A655-2CBEADA2D349}"/>
                </a:ext>
              </a:extLst>
            </p:cNvPr>
            <p:cNvSpPr/>
            <p:nvPr/>
          </p:nvSpPr>
          <p:spPr>
            <a:xfrm>
              <a:off x="3272113" y="5331366"/>
              <a:ext cx="547946" cy="652610"/>
            </a:xfrm>
            <a:custGeom>
              <a:avLst/>
              <a:gdLst>
                <a:gd name="connsiteX0" fmla="*/ 160395 w 401253"/>
                <a:gd name="connsiteY0" fmla="*/ 478634 h 477897"/>
                <a:gd name="connsiteX1" fmla="*/ 49487 w 401253"/>
                <a:gd name="connsiteY1" fmla="*/ 249604 h 477897"/>
                <a:gd name="connsiteX2" fmla="*/ 3951 w 401253"/>
                <a:gd name="connsiteY2" fmla="*/ 147262 h 477897"/>
                <a:gd name="connsiteX3" fmla="*/ 4853 w 401253"/>
                <a:gd name="connsiteY3" fmla="*/ 113449 h 477897"/>
                <a:gd name="connsiteX4" fmla="*/ 55799 w 401253"/>
                <a:gd name="connsiteY4" fmla="*/ 16065 h 477897"/>
                <a:gd name="connsiteX5" fmla="*/ 83751 w 401253"/>
                <a:gd name="connsiteY5" fmla="*/ 14713 h 477897"/>
                <a:gd name="connsiteX6" fmla="*/ 111704 w 401253"/>
                <a:gd name="connsiteY6" fmla="*/ 38157 h 477897"/>
                <a:gd name="connsiteX7" fmla="*/ 214497 w 401253"/>
                <a:gd name="connsiteY7" fmla="*/ 117957 h 477897"/>
                <a:gd name="connsiteX8" fmla="*/ 396188 w 401253"/>
                <a:gd name="connsiteY8" fmla="*/ 202716 h 477897"/>
                <a:gd name="connsiteX9" fmla="*/ 396188 w 401253"/>
                <a:gd name="connsiteY9" fmla="*/ 208577 h 477897"/>
                <a:gd name="connsiteX10" fmla="*/ 404303 w 401253"/>
                <a:gd name="connsiteY10" fmla="*/ 285672 h 477897"/>
                <a:gd name="connsiteX11" fmla="*/ 404303 w 401253"/>
                <a:gd name="connsiteY11" fmla="*/ 329855 h 477897"/>
                <a:gd name="connsiteX12" fmla="*/ 395737 w 401253"/>
                <a:gd name="connsiteY12" fmla="*/ 379899 h 477897"/>
                <a:gd name="connsiteX13" fmla="*/ 395286 w 401253"/>
                <a:gd name="connsiteY13" fmla="*/ 383957 h 477897"/>
                <a:gd name="connsiteX14" fmla="*/ 385819 w 401253"/>
                <a:gd name="connsiteY14" fmla="*/ 402441 h 477897"/>
                <a:gd name="connsiteX15" fmla="*/ 377253 w 401253"/>
                <a:gd name="connsiteY15" fmla="*/ 415967 h 477897"/>
                <a:gd name="connsiteX16" fmla="*/ 340734 w 401253"/>
                <a:gd name="connsiteY16" fmla="*/ 447526 h 477897"/>
                <a:gd name="connsiteX17" fmla="*/ 336676 w 401253"/>
                <a:gd name="connsiteY17" fmla="*/ 447977 h 477897"/>
                <a:gd name="connsiteX18" fmla="*/ 268599 w 401253"/>
                <a:gd name="connsiteY18" fmla="*/ 465560 h 477897"/>
                <a:gd name="connsiteX19" fmla="*/ 251015 w 401253"/>
                <a:gd name="connsiteY19" fmla="*/ 466011 h 477897"/>
                <a:gd name="connsiteX20" fmla="*/ 161297 w 401253"/>
                <a:gd name="connsiteY20" fmla="*/ 470519 h 477897"/>
                <a:gd name="connsiteX21" fmla="*/ 160395 w 401253"/>
                <a:gd name="connsiteY21" fmla="*/ 478634 h 477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1253" h="477897">
                  <a:moveTo>
                    <a:pt x="160395" y="478634"/>
                  </a:moveTo>
                  <a:cubicBezTo>
                    <a:pt x="107646" y="410106"/>
                    <a:pt x="87809" y="325347"/>
                    <a:pt x="49487" y="249604"/>
                  </a:cubicBezTo>
                  <a:cubicBezTo>
                    <a:pt x="32355" y="216242"/>
                    <a:pt x="19731" y="181076"/>
                    <a:pt x="3951" y="147262"/>
                  </a:cubicBezTo>
                  <a:cubicBezTo>
                    <a:pt x="-1459" y="135089"/>
                    <a:pt x="-1459" y="125170"/>
                    <a:pt x="4853" y="113449"/>
                  </a:cubicBezTo>
                  <a:cubicBezTo>
                    <a:pt x="22436" y="81438"/>
                    <a:pt x="39117" y="48526"/>
                    <a:pt x="55799" y="16065"/>
                  </a:cubicBezTo>
                  <a:cubicBezTo>
                    <a:pt x="66619" y="-5124"/>
                    <a:pt x="66619" y="-5124"/>
                    <a:pt x="83751" y="14713"/>
                  </a:cubicBezTo>
                  <a:cubicBezTo>
                    <a:pt x="90965" y="25082"/>
                    <a:pt x="98629" y="35001"/>
                    <a:pt x="111704" y="38157"/>
                  </a:cubicBezTo>
                  <a:cubicBezTo>
                    <a:pt x="145968" y="64757"/>
                    <a:pt x="179782" y="92259"/>
                    <a:pt x="214497" y="117957"/>
                  </a:cubicBezTo>
                  <a:cubicBezTo>
                    <a:pt x="262738" y="153123"/>
                    <a:pt x="389425" y="194150"/>
                    <a:pt x="396188" y="202716"/>
                  </a:cubicBezTo>
                  <a:cubicBezTo>
                    <a:pt x="396188" y="204520"/>
                    <a:pt x="396188" y="206774"/>
                    <a:pt x="396188" y="208577"/>
                  </a:cubicBezTo>
                  <a:cubicBezTo>
                    <a:pt x="404303" y="233825"/>
                    <a:pt x="400246" y="259974"/>
                    <a:pt x="404303" y="285672"/>
                  </a:cubicBezTo>
                  <a:cubicBezTo>
                    <a:pt x="404303" y="300550"/>
                    <a:pt x="404303" y="314977"/>
                    <a:pt x="404303" y="329855"/>
                  </a:cubicBezTo>
                  <a:cubicBezTo>
                    <a:pt x="401598" y="346536"/>
                    <a:pt x="400697" y="363668"/>
                    <a:pt x="395737" y="379899"/>
                  </a:cubicBezTo>
                  <a:cubicBezTo>
                    <a:pt x="395286" y="381251"/>
                    <a:pt x="395286" y="382604"/>
                    <a:pt x="395286" y="383957"/>
                  </a:cubicBezTo>
                  <a:cubicBezTo>
                    <a:pt x="392131" y="390268"/>
                    <a:pt x="391680" y="397482"/>
                    <a:pt x="385819" y="402441"/>
                  </a:cubicBezTo>
                  <a:cubicBezTo>
                    <a:pt x="383114" y="406950"/>
                    <a:pt x="380408" y="411458"/>
                    <a:pt x="377253" y="415967"/>
                  </a:cubicBezTo>
                  <a:cubicBezTo>
                    <a:pt x="372744" y="434902"/>
                    <a:pt x="355612" y="439861"/>
                    <a:pt x="340734" y="447526"/>
                  </a:cubicBezTo>
                  <a:cubicBezTo>
                    <a:pt x="339382" y="447526"/>
                    <a:pt x="338029" y="447526"/>
                    <a:pt x="336676" y="447977"/>
                  </a:cubicBezTo>
                  <a:cubicBezTo>
                    <a:pt x="317290" y="466462"/>
                    <a:pt x="292043" y="463306"/>
                    <a:pt x="268599" y="465560"/>
                  </a:cubicBezTo>
                  <a:cubicBezTo>
                    <a:pt x="262738" y="465560"/>
                    <a:pt x="256877" y="466011"/>
                    <a:pt x="251015" y="466011"/>
                  </a:cubicBezTo>
                  <a:cubicBezTo>
                    <a:pt x="221260" y="470970"/>
                    <a:pt x="191053" y="465109"/>
                    <a:pt x="161297" y="470519"/>
                  </a:cubicBezTo>
                  <a:cubicBezTo>
                    <a:pt x="161748" y="472773"/>
                    <a:pt x="161297" y="475929"/>
                    <a:pt x="160395" y="478634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8D26138-27B1-41C0-AADE-7CA07BF9A36C}"/>
                </a:ext>
              </a:extLst>
            </p:cNvPr>
            <p:cNvSpPr/>
            <p:nvPr/>
          </p:nvSpPr>
          <p:spPr>
            <a:xfrm>
              <a:off x="1563353" y="2801972"/>
              <a:ext cx="824997" cy="572573"/>
            </a:xfrm>
            <a:custGeom>
              <a:avLst/>
              <a:gdLst>
                <a:gd name="connsiteX0" fmla="*/ 19484 w 604134"/>
                <a:gd name="connsiteY0" fmla="*/ 0 h 419287"/>
                <a:gd name="connsiteX1" fmla="*/ 70881 w 604134"/>
                <a:gd name="connsiteY1" fmla="*/ 62668 h 419287"/>
                <a:gd name="connsiteX2" fmla="*/ 208389 w 604134"/>
                <a:gd name="connsiteY2" fmla="*/ 180339 h 419287"/>
                <a:gd name="connsiteX3" fmla="*/ 335077 w 604134"/>
                <a:gd name="connsiteY3" fmla="*/ 226776 h 419287"/>
                <a:gd name="connsiteX4" fmla="*/ 588002 w 604134"/>
                <a:gd name="connsiteY4" fmla="*/ 163206 h 419287"/>
                <a:gd name="connsiteX5" fmla="*/ 606036 w 604134"/>
                <a:gd name="connsiteY5" fmla="*/ 154190 h 419287"/>
                <a:gd name="connsiteX6" fmla="*/ 471233 w 604134"/>
                <a:gd name="connsiteY6" fmla="*/ 402155 h 419287"/>
                <a:gd name="connsiteX7" fmla="*/ 443731 w 604134"/>
                <a:gd name="connsiteY7" fmla="*/ 421993 h 419287"/>
                <a:gd name="connsiteX8" fmla="*/ 9566 w 604134"/>
                <a:gd name="connsiteY8" fmla="*/ 121278 h 419287"/>
                <a:gd name="connsiteX9" fmla="*/ 7762 w 604134"/>
                <a:gd name="connsiteY9" fmla="*/ 73939 h 419287"/>
                <a:gd name="connsiteX10" fmla="*/ 19484 w 604134"/>
                <a:gd name="connsiteY10" fmla="*/ 0 h 4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4134" h="419287">
                  <a:moveTo>
                    <a:pt x="19484" y="0"/>
                  </a:moveTo>
                  <a:cubicBezTo>
                    <a:pt x="37969" y="23444"/>
                    <a:pt x="60512" y="50044"/>
                    <a:pt x="70881" y="62668"/>
                  </a:cubicBezTo>
                  <a:cubicBezTo>
                    <a:pt x="116416" y="117671"/>
                    <a:pt x="151583" y="137959"/>
                    <a:pt x="208389" y="180339"/>
                  </a:cubicBezTo>
                  <a:cubicBezTo>
                    <a:pt x="244908" y="207390"/>
                    <a:pt x="288189" y="220915"/>
                    <a:pt x="335077" y="226776"/>
                  </a:cubicBezTo>
                  <a:cubicBezTo>
                    <a:pt x="427952" y="237596"/>
                    <a:pt x="510006" y="209193"/>
                    <a:pt x="588002" y="163206"/>
                  </a:cubicBezTo>
                  <a:cubicBezTo>
                    <a:pt x="593863" y="159600"/>
                    <a:pt x="600175" y="156895"/>
                    <a:pt x="606036" y="154190"/>
                  </a:cubicBezTo>
                  <a:cubicBezTo>
                    <a:pt x="590707" y="186200"/>
                    <a:pt x="513162" y="328216"/>
                    <a:pt x="471233" y="402155"/>
                  </a:cubicBezTo>
                  <a:cubicBezTo>
                    <a:pt x="464019" y="415230"/>
                    <a:pt x="459962" y="427403"/>
                    <a:pt x="443731" y="421993"/>
                  </a:cubicBezTo>
                  <a:cubicBezTo>
                    <a:pt x="436067" y="420640"/>
                    <a:pt x="27600" y="133901"/>
                    <a:pt x="9566" y="121278"/>
                  </a:cubicBezTo>
                  <a:cubicBezTo>
                    <a:pt x="-9821" y="107752"/>
                    <a:pt x="5959" y="91071"/>
                    <a:pt x="7762" y="73939"/>
                  </a:cubicBezTo>
                  <a:cubicBezTo>
                    <a:pt x="10918" y="58610"/>
                    <a:pt x="15427" y="43281"/>
                    <a:pt x="19484" y="0"/>
                  </a:cubicBezTo>
                  <a:close/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F6D3461-257C-4BBC-9D04-C416BD45D200}"/>
                </a:ext>
              </a:extLst>
            </p:cNvPr>
            <p:cNvSpPr/>
            <p:nvPr/>
          </p:nvSpPr>
          <p:spPr>
            <a:xfrm>
              <a:off x="3691515" y="6686789"/>
              <a:ext cx="18470" cy="55410"/>
            </a:xfrm>
            <a:custGeom>
              <a:avLst/>
              <a:gdLst>
                <a:gd name="connsiteX0" fmla="*/ 10167 w 13525"/>
                <a:gd name="connsiteY0" fmla="*/ 42420 h 40576"/>
                <a:gd name="connsiteX1" fmla="*/ 699 w 13525"/>
                <a:gd name="connsiteY1" fmla="*/ 12214 h 40576"/>
                <a:gd name="connsiteX2" fmla="*/ 5659 w 13525"/>
                <a:gd name="connsiteY2" fmla="*/ 942 h 40576"/>
                <a:gd name="connsiteX3" fmla="*/ 11520 w 13525"/>
                <a:gd name="connsiteY3" fmla="*/ 491 h 40576"/>
                <a:gd name="connsiteX4" fmla="*/ 12872 w 13525"/>
                <a:gd name="connsiteY4" fmla="*/ 12664 h 40576"/>
                <a:gd name="connsiteX5" fmla="*/ 10167 w 13525"/>
                <a:gd name="connsiteY5" fmla="*/ 42420 h 4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25" h="40576">
                  <a:moveTo>
                    <a:pt x="10167" y="42420"/>
                  </a:moveTo>
                  <a:cubicBezTo>
                    <a:pt x="248" y="33403"/>
                    <a:pt x="4757" y="21681"/>
                    <a:pt x="699" y="12214"/>
                  </a:cubicBezTo>
                  <a:cubicBezTo>
                    <a:pt x="-1555" y="7705"/>
                    <a:pt x="2052" y="3647"/>
                    <a:pt x="5659" y="942"/>
                  </a:cubicBezTo>
                  <a:cubicBezTo>
                    <a:pt x="7011" y="41"/>
                    <a:pt x="10618" y="-410"/>
                    <a:pt x="11520" y="491"/>
                  </a:cubicBezTo>
                  <a:cubicBezTo>
                    <a:pt x="14676" y="4098"/>
                    <a:pt x="16479" y="9508"/>
                    <a:pt x="12872" y="12664"/>
                  </a:cubicBezTo>
                  <a:cubicBezTo>
                    <a:pt x="2052" y="21681"/>
                    <a:pt x="19635" y="32051"/>
                    <a:pt x="10167" y="42420"/>
                  </a:cubicBezTo>
                  <a:close/>
                </a:path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34947DC-66C4-43F0-8532-05786DCB1655}"/>
                </a:ext>
              </a:extLst>
            </p:cNvPr>
            <p:cNvSpPr/>
            <p:nvPr/>
          </p:nvSpPr>
          <p:spPr>
            <a:xfrm>
              <a:off x="3663005" y="6572329"/>
              <a:ext cx="18470" cy="30783"/>
            </a:xfrm>
            <a:custGeom>
              <a:avLst/>
              <a:gdLst>
                <a:gd name="connsiteX0" fmla="*/ 5346 w 13525"/>
                <a:gd name="connsiteY0" fmla="*/ 0 h 22542"/>
                <a:gd name="connsiteX1" fmla="*/ 14814 w 13525"/>
                <a:gd name="connsiteY1" fmla="*/ 15780 h 22542"/>
                <a:gd name="connsiteX2" fmla="*/ 10305 w 13525"/>
                <a:gd name="connsiteY2" fmla="*/ 26149 h 22542"/>
                <a:gd name="connsiteX3" fmla="*/ 837 w 13525"/>
                <a:gd name="connsiteY3" fmla="*/ 10820 h 22542"/>
                <a:gd name="connsiteX4" fmla="*/ 5346 w 13525"/>
                <a:gd name="connsiteY4" fmla="*/ 0 h 2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25" h="22542">
                  <a:moveTo>
                    <a:pt x="5346" y="0"/>
                  </a:moveTo>
                  <a:cubicBezTo>
                    <a:pt x="13010" y="2254"/>
                    <a:pt x="14363" y="9017"/>
                    <a:pt x="14814" y="15780"/>
                  </a:cubicBezTo>
                  <a:cubicBezTo>
                    <a:pt x="15265" y="19387"/>
                    <a:pt x="17519" y="26149"/>
                    <a:pt x="10305" y="26149"/>
                  </a:cubicBezTo>
                  <a:cubicBezTo>
                    <a:pt x="837" y="25698"/>
                    <a:pt x="2190" y="17132"/>
                    <a:pt x="837" y="10820"/>
                  </a:cubicBezTo>
                  <a:cubicBezTo>
                    <a:pt x="-515" y="6312"/>
                    <a:pt x="-966" y="2254"/>
                    <a:pt x="5346" y="0"/>
                  </a:cubicBezTo>
                  <a:close/>
                </a:path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0D90F44-F1CE-4035-A5FD-607AE87B365F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9B1B2C-6D03-4FFF-90BC-16419909DED1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95395F-AAC1-4624-9B54-004AC76035DB}"/>
                </a:ext>
              </a:extLst>
            </p:cNvPr>
            <p:cNvSpPr/>
            <p:nvPr/>
          </p:nvSpPr>
          <p:spPr>
            <a:xfrm>
              <a:off x="3688019" y="6646826"/>
              <a:ext cx="6156" cy="24627"/>
            </a:xfrm>
            <a:custGeom>
              <a:avLst/>
              <a:gdLst>
                <a:gd name="connsiteX0" fmla="*/ 3710 w 4508"/>
                <a:gd name="connsiteY0" fmla="*/ 0 h 18033"/>
                <a:gd name="connsiteX1" fmla="*/ 7767 w 4508"/>
                <a:gd name="connsiteY1" fmla="*/ 18034 h 18033"/>
                <a:gd name="connsiteX2" fmla="*/ 3710 w 4508"/>
                <a:gd name="connsiteY2" fmla="*/ 0 h 1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" h="18033">
                  <a:moveTo>
                    <a:pt x="3710" y="0"/>
                  </a:moveTo>
                  <a:cubicBezTo>
                    <a:pt x="5513" y="7213"/>
                    <a:pt x="10022" y="11722"/>
                    <a:pt x="7767" y="18034"/>
                  </a:cubicBezTo>
                  <a:cubicBezTo>
                    <a:pt x="103" y="14427"/>
                    <a:pt x="-3053" y="10369"/>
                    <a:pt x="3710" y="0"/>
                  </a:cubicBezTo>
                  <a:close/>
                </a:path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4E6712-3343-4F75-AE4E-754245C27A6C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467DB1C-8F01-447D-B384-64B749F45C4C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F7071EA-8CEA-4E7A-9F5D-FDFCCEF193B2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D32C948-C668-4FFD-B509-C243E0510ECC}"/>
                </a:ext>
              </a:extLst>
            </p:cNvPr>
            <p:cNvSpPr/>
            <p:nvPr/>
          </p:nvSpPr>
          <p:spPr>
            <a:xfrm>
              <a:off x="1461542" y="2884472"/>
              <a:ext cx="1249808" cy="1822381"/>
            </a:xfrm>
            <a:custGeom>
              <a:avLst/>
              <a:gdLst>
                <a:gd name="connsiteX0" fmla="*/ 721167 w 915219"/>
                <a:gd name="connsiteY0" fmla="*/ 246613 h 1334506"/>
                <a:gd name="connsiteX1" fmla="*/ 692763 w 915219"/>
                <a:gd name="connsiteY1" fmla="*/ 229932 h 1334506"/>
                <a:gd name="connsiteX2" fmla="*/ 626940 w 915219"/>
                <a:gd name="connsiteY2" fmla="*/ 316044 h 1334506"/>
                <a:gd name="connsiteX3" fmla="*/ 571485 w 915219"/>
                <a:gd name="connsiteY3" fmla="*/ 349857 h 1334506"/>
                <a:gd name="connsiteX4" fmla="*/ 530909 w 915219"/>
                <a:gd name="connsiteY4" fmla="*/ 361128 h 1334506"/>
                <a:gd name="connsiteX5" fmla="*/ 488079 w 915219"/>
                <a:gd name="connsiteY5" fmla="*/ 342644 h 1334506"/>
                <a:gd name="connsiteX6" fmla="*/ 189618 w 915219"/>
                <a:gd name="connsiteY6" fmla="*/ 133000 h 1334506"/>
                <a:gd name="connsiteX7" fmla="*/ 81866 w 915219"/>
                <a:gd name="connsiteY7" fmla="*/ 55454 h 1334506"/>
                <a:gd name="connsiteX8" fmla="*/ 74652 w 915219"/>
                <a:gd name="connsiteY8" fmla="*/ 34264 h 1334506"/>
                <a:gd name="connsiteX9" fmla="*/ 83669 w 915219"/>
                <a:gd name="connsiteY9" fmla="*/ 0 h 1334506"/>
                <a:gd name="connsiteX10" fmla="*/ 49856 w 915219"/>
                <a:gd name="connsiteY10" fmla="*/ 25698 h 1334506"/>
                <a:gd name="connsiteX11" fmla="*/ 27313 w 915219"/>
                <a:gd name="connsiteY11" fmla="*/ 61766 h 1334506"/>
                <a:gd name="connsiteX12" fmla="*/ 4771 w 915219"/>
                <a:gd name="connsiteY12" fmla="*/ 147427 h 1334506"/>
                <a:gd name="connsiteX13" fmla="*/ 367252 w 915219"/>
                <a:gd name="connsiteY13" fmla="*/ 573928 h 1334506"/>
                <a:gd name="connsiteX14" fmla="*/ 632350 w 915219"/>
                <a:gd name="connsiteY14" fmla="*/ 930999 h 1334506"/>
                <a:gd name="connsiteX15" fmla="*/ 915482 w 915219"/>
                <a:gd name="connsiteY15" fmla="*/ 1338564 h 1334506"/>
                <a:gd name="connsiteX16" fmla="*/ 828468 w 915219"/>
                <a:gd name="connsiteY16" fmla="*/ 906202 h 1334506"/>
                <a:gd name="connsiteX17" fmla="*/ 721167 w 915219"/>
                <a:gd name="connsiteY17" fmla="*/ 246613 h 133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5219" h="1334506">
                  <a:moveTo>
                    <a:pt x="721167" y="246613"/>
                  </a:moveTo>
                  <a:cubicBezTo>
                    <a:pt x="719814" y="244810"/>
                    <a:pt x="703584" y="228129"/>
                    <a:pt x="692763" y="229932"/>
                  </a:cubicBezTo>
                  <a:cubicBezTo>
                    <a:pt x="671573" y="245712"/>
                    <a:pt x="629194" y="311986"/>
                    <a:pt x="626940" y="316044"/>
                  </a:cubicBezTo>
                  <a:cubicBezTo>
                    <a:pt x="615218" y="338586"/>
                    <a:pt x="598987" y="351210"/>
                    <a:pt x="571485" y="349857"/>
                  </a:cubicBezTo>
                  <a:cubicBezTo>
                    <a:pt x="557509" y="348955"/>
                    <a:pt x="543082" y="353464"/>
                    <a:pt x="530909" y="361128"/>
                  </a:cubicBezTo>
                  <a:cubicBezTo>
                    <a:pt x="526401" y="362481"/>
                    <a:pt x="495743" y="348054"/>
                    <a:pt x="488079" y="342644"/>
                  </a:cubicBezTo>
                  <a:cubicBezTo>
                    <a:pt x="481316" y="338135"/>
                    <a:pt x="238760" y="166813"/>
                    <a:pt x="189618" y="133000"/>
                  </a:cubicBezTo>
                  <a:cubicBezTo>
                    <a:pt x="189618" y="133000"/>
                    <a:pt x="100801" y="68078"/>
                    <a:pt x="81866" y="55454"/>
                  </a:cubicBezTo>
                  <a:cubicBezTo>
                    <a:pt x="74201" y="50044"/>
                    <a:pt x="71947" y="43732"/>
                    <a:pt x="74652" y="34264"/>
                  </a:cubicBezTo>
                  <a:cubicBezTo>
                    <a:pt x="76456" y="27051"/>
                    <a:pt x="94489" y="1352"/>
                    <a:pt x="83669" y="0"/>
                  </a:cubicBezTo>
                  <a:cubicBezTo>
                    <a:pt x="80513" y="0"/>
                    <a:pt x="58873" y="21190"/>
                    <a:pt x="49856" y="25698"/>
                  </a:cubicBezTo>
                  <a:cubicBezTo>
                    <a:pt x="36781" y="34264"/>
                    <a:pt x="32273" y="48241"/>
                    <a:pt x="27313" y="61766"/>
                  </a:cubicBezTo>
                  <a:cubicBezTo>
                    <a:pt x="25510" y="74841"/>
                    <a:pt x="-13263" y="128491"/>
                    <a:pt x="4771" y="147427"/>
                  </a:cubicBezTo>
                  <a:cubicBezTo>
                    <a:pt x="126950" y="275918"/>
                    <a:pt x="246425" y="444535"/>
                    <a:pt x="367252" y="573928"/>
                  </a:cubicBezTo>
                  <a:cubicBezTo>
                    <a:pt x="429469" y="640202"/>
                    <a:pt x="604397" y="889972"/>
                    <a:pt x="632350" y="930999"/>
                  </a:cubicBezTo>
                  <a:cubicBezTo>
                    <a:pt x="636858" y="930999"/>
                    <a:pt x="865438" y="1287168"/>
                    <a:pt x="915482" y="1338564"/>
                  </a:cubicBezTo>
                  <a:cubicBezTo>
                    <a:pt x="885275" y="1145151"/>
                    <a:pt x="827566" y="907555"/>
                    <a:pt x="828468" y="906202"/>
                  </a:cubicBezTo>
                  <a:cubicBezTo>
                    <a:pt x="829370" y="885012"/>
                    <a:pt x="727028" y="322806"/>
                    <a:pt x="721167" y="246613"/>
                  </a:cubicBezTo>
                  <a:close/>
                </a:path>
              </a:pathLst>
            </a:custGeom>
            <a:solidFill>
              <a:srgbClr val="F7F7F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D3E6B2-9624-4977-8CEC-FCBD0145E867}"/>
                </a:ext>
              </a:extLst>
            </p:cNvPr>
            <p:cNvSpPr/>
            <p:nvPr/>
          </p:nvSpPr>
          <p:spPr>
            <a:xfrm>
              <a:off x="2121583" y="3383485"/>
              <a:ext cx="597198" cy="1348315"/>
            </a:xfrm>
            <a:custGeom>
              <a:avLst/>
              <a:gdLst>
                <a:gd name="connsiteX0" fmla="*/ 143600 w 437321"/>
                <a:gd name="connsiteY0" fmla="*/ 488483 h 987354"/>
                <a:gd name="connsiteX1" fmla="*/ 89950 w 437321"/>
                <a:gd name="connsiteY1" fmla="*/ 218426 h 987354"/>
                <a:gd name="connsiteX2" fmla="*/ 76875 w 437321"/>
                <a:gd name="connsiteY2" fmla="*/ 198138 h 987354"/>
                <a:gd name="connsiteX3" fmla="*/ 8797 w 437321"/>
                <a:gd name="connsiteY3" fmla="*/ 129609 h 987354"/>
                <a:gd name="connsiteX4" fmla="*/ 3838 w 437321"/>
                <a:gd name="connsiteY4" fmla="*/ 100304 h 987354"/>
                <a:gd name="connsiteX5" fmla="*/ 20970 w 437321"/>
                <a:gd name="connsiteY5" fmla="*/ 58826 h 987354"/>
                <a:gd name="connsiteX6" fmla="*/ 78678 w 437321"/>
                <a:gd name="connsiteY6" fmla="*/ 12389 h 987354"/>
                <a:gd name="connsiteX7" fmla="*/ 145854 w 437321"/>
                <a:gd name="connsiteY7" fmla="*/ 216 h 987354"/>
                <a:gd name="connsiteX8" fmla="*/ 189136 w 437321"/>
                <a:gd name="connsiteY8" fmla="*/ 29070 h 987354"/>
                <a:gd name="connsiteX9" fmla="*/ 208071 w 437321"/>
                <a:gd name="connsiteY9" fmla="*/ 169734 h 987354"/>
                <a:gd name="connsiteX10" fmla="*/ 232868 w 437321"/>
                <a:gd name="connsiteY10" fmla="*/ 258551 h 987354"/>
                <a:gd name="connsiteX11" fmla="*/ 305454 w 437321"/>
                <a:gd name="connsiteY11" fmla="*/ 402822 h 987354"/>
                <a:gd name="connsiteX12" fmla="*/ 410953 w 437321"/>
                <a:gd name="connsiteY12" fmla="*/ 788296 h 987354"/>
                <a:gd name="connsiteX13" fmla="*/ 440258 w 437321"/>
                <a:gd name="connsiteY13" fmla="*/ 989374 h 987354"/>
                <a:gd name="connsiteX14" fmla="*/ 157577 w 437321"/>
                <a:gd name="connsiteY14" fmla="*/ 567381 h 987354"/>
                <a:gd name="connsiteX15" fmla="*/ 143600 w 437321"/>
                <a:gd name="connsiteY15" fmla="*/ 488483 h 987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7321" h="987354">
                  <a:moveTo>
                    <a:pt x="143600" y="488483"/>
                  </a:moveTo>
                  <a:cubicBezTo>
                    <a:pt x="125566" y="398314"/>
                    <a:pt x="107533" y="308595"/>
                    <a:pt x="89950" y="218426"/>
                  </a:cubicBezTo>
                  <a:cubicBezTo>
                    <a:pt x="88146" y="209409"/>
                    <a:pt x="82736" y="203999"/>
                    <a:pt x="76875" y="198138"/>
                  </a:cubicBezTo>
                  <a:cubicBezTo>
                    <a:pt x="54333" y="175145"/>
                    <a:pt x="32241" y="151700"/>
                    <a:pt x="8797" y="129609"/>
                  </a:cubicBezTo>
                  <a:cubicBezTo>
                    <a:pt x="-1122" y="120141"/>
                    <a:pt x="-2474" y="112026"/>
                    <a:pt x="3838" y="100304"/>
                  </a:cubicBezTo>
                  <a:cubicBezTo>
                    <a:pt x="10600" y="86779"/>
                    <a:pt x="17814" y="73253"/>
                    <a:pt x="20970" y="58826"/>
                  </a:cubicBezTo>
                  <a:cubicBezTo>
                    <a:pt x="27282" y="26365"/>
                    <a:pt x="48472" y="15094"/>
                    <a:pt x="78678" y="12389"/>
                  </a:cubicBezTo>
                  <a:cubicBezTo>
                    <a:pt x="97163" y="10585"/>
                    <a:pt x="127370" y="3823"/>
                    <a:pt x="145854" y="216"/>
                  </a:cubicBezTo>
                  <a:cubicBezTo>
                    <a:pt x="158027" y="-2489"/>
                    <a:pt x="179217" y="20955"/>
                    <a:pt x="189136" y="29070"/>
                  </a:cubicBezTo>
                  <a:cubicBezTo>
                    <a:pt x="248648" y="80467"/>
                    <a:pt x="215736" y="91287"/>
                    <a:pt x="208071" y="169734"/>
                  </a:cubicBezTo>
                  <a:cubicBezTo>
                    <a:pt x="204465" y="204900"/>
                    <a:pt x="216638" y="224287"/>
                    <a:pt x="232868" y="258551"/>
                  </a:cubicBezTo>
                  <a:cubicBezTo>
                    <a:pt x="259017" y="313555"/>
                    <a:pt x="289224" y="357737"/>
                    <a:pt x="305454" y="402822"/>
                  </a:cubicBezTo>
                  <a:cubicBezTo>
                    <a:pt x="309963" y="407331"/>
                    <a:pt x="402837" y="749974"/>
                    <a:pt x="410953" y="788296"/>
                  </a:cubicBezTo>
                  <a:cubicBezTo>
                    <a:pt x="416813" y="816699"/>
                    <a:pt x="447020" y="984865"/>
                    <a:pt x="440258" y="989374"/>
                  </a:cubicBezTo>
                  <a:cubicBezTo>
                    <a:pt x="393820" y="976750"/>
                    <a:pt x="156675" y="584964"/>
                    <a:pt x="157577" y="567381"/>
                  </a:cubicBezTo>
                  <a:cubicBezTo>
                    <a:pt x="151265" y="548446"/>
                    <a:pt x="147207" y="526354"/>
                    <a:pt x="143600" y="488483"/>
                  </a:cubicBezTo>
                  <a:close/>
                </a:path>
              </a:pathLst>
            </a:custGeom>
            <a:solidFill>
              <a:srgbClr val="070804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D13E15-FF27-4C90-9E2A-E3F655BCF960}"/>
                </a:ext>
              </a:extLst>
            </p:cNvPr>
            <p:cNvSpPr/>
            <p:nvPr/>
          </p:nvSpPr>
          <p:spPr>
            <a:xfrm>
              <a:off x="3387098" y="5351458"/>
              <a:ext cx="36940" cy="30783"/>
            </a:xfrm>
            <a:custGeom>
              <a:avLst/>
              <a:gdLst>
                <a:gd name="connsiteX0" fmla="*/ 27952 w 27050"/>
                <a:gd name="connsiteY0" fmla="*/ 23444 h 22542"/>
                <a:gd name="connsiteX1" fmla="*/ 0 w 27050"/>
                <a:gd name="connsiteY1" fmla="*/ 0 h 22542"/>
                <a:gd name="connsiteX2" fmla="*/ 27952 w 27050"/>
                <a:gd name="connsiteY2" fmla="*/ 23444 h 2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50" h="22542">
                  <a:moveTo>
                    <a:pt x="27952" y="23444"/>
                  </a:moveTo>
                  <a:cubicBezTo>
                    <a:pt x="15329" y="24346"/>
                    <a:pt x="4508" y="15329"/>
                    <a:pt x="0" y="0"/>
                  </a:cubicBezTo>
                  <a:cubicBezTo>
                    <a:pt x="9919" y="6763"/>
                    <a:pt x="20288" y="13525"/>
                    <a:pt x="27952" y="23444"/>
                  </a:cubicBezTo>
                  <a:close/>
                </a:path>
              </a:pathLst>
            </a:custGeom>
            <a:solidFill>
              <a:srgbClr val="F1C1AE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767C4C-DC48-4752-93DB-B8F31FA48536}"/>
                </a:ext>
              </a:extLst>
            </p:cNvPr>
            <p:cNvSpPr/>
            <p:nvPr/>
          </p:nvSpPr>
          <p:spPr>
            <a:xfrm>
              <a:off x="2649170" y="2302049"/>
              <a:ext cx="6156" cy="49254"/>
            </a:xfrm>
            <a:custGeom>
              <a:avLst/>
              <a:gdLst>
                <a:gd name="connsiteX0" fmla="*/ 4319 w 0"/>
                <a:gd name="connsiteY0" fmla="*/ 36969 h 36067"/>
                <a:gd name="connsiteX1" fmla="*/ 262 w 0"/>
                <a:gd name="connsiteY1" fmla="*/ 36969 h 36067"/>
                <a:gd name="connsiteX2" fmla="*/ 4319 w 0"/>
                <a:gd name="connsiteY2" fmla="*/ 0 h 36067"/>
                <a:gd name="connsiteX3" fmla="*/ 4319 w 0"/>
                <a:gd name="connsiteY3" fmla="*/ 36969 h 3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36067">
                  <a:moveTo>
                    <a:pt x="4319" y="36969"/>
                  </a:moveTo>
                  <a:cubicBezTo>
                    <a:pt x="2967" y="36969"/>
                    <a:pt x="1614" y="36969"/>
                    <a:pt x="262" y="36969"/>
                  </a:cubicBezTo>
                  <a:cubicBezTo>
                    <a:pt x="262" y="24346"/>
                    <a:pt x="-1542" y="11722"/>
                    <a:pt x="4319" y="0"/>
                  </a:cubicBezTo>
                  <a:cubicBezTo>
                    <a:pt x="4319" y="12624"/>
                    <a:pt x="4319" y="24797"/>
                    <a:pt x="4319" y="36969"/>
                  </a:cubicBezTo>
                  <a:close/>
                </a:path>
              </a:pathLst>
            </a:custGeom>
            <a:solidFill>
              <a:srgbClr val="271F1C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D6B3EC5-DB5D-4785-9B91-520D62BEAAD6}"/>
                </a:ext>
              </a:extLst>
            </p:cNvPr>
            <p:cNvSpPr/>
            <p:nvPr/>
          </p:nvSpPr>
          <p:spPr>
            <a:xfrm>
              <a:off x="2851822" y="2314979"/>
              <a:ext cx="6156" cy="61567"/>
            </a:xfrm>
            <a:custGeom>
              <a:avLst/>
              <a:gdLst>
                <a:gd name="connsiteX0" fmla="*/ 4699 w 4508"/>
                <a:gd name="connsiteY0" fmla="*/ 45986 h 45084"/>
                <a:gd name="connsiteX1" fmla="*/ 1092 w 4508"/>
                <a:gd name="connsiteY1" fmla="*/ 0 h 45084"/>
                <a:gd name="connsiteX2" fmla="*/ 4699 w 4508"/>
                <a:gd name="connsiteY2" fmla="*/ 45986 h 4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" h="45084">
                  <a:moveTo>
                    <a:pt x="4699" y="45986"/>
                  </a:moveTo>
                  <a:cubicBezTo>
                    <a:pt x="-3417" y="31108"/>
                    <a:pt x="1543" y="15329"/>
                    <a:pt x="1092" y="0"/>
                  </a:cubicBezTo>
                  <a:cubicBezTo>
                    <a:pt x="6953" y="14878"/>
                    <a:pt x="5149" y="30207"/>
                    <a:pt x="4699" y="45986"/>
                  </a:cubicBezTo>
                  <a:close/>
                </a:path>
              </a:pathLst>
            </a:custGeom>
            <a:solidFill>
              <a:srgbClr val="14100C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02743C8-7A7E-4C49-8865-B832F58BDCB9}"/>
                </a:ext>
              </a:extLst>
            </p:cNvPr>
            <p:cNvSpPr/>
            <p:nvPr/>
          </p:nvSpPr>
          <p:spPr>
            <a:xfrm>
              <a:off x="1363393" y="2530617"/>
              <a:ext cx="6156" cy="6156"/>
            </a:xfrm>
            <a:custGeom>
              <a:avLst/>
              <a:gdLst>
                <a:gd name="connsiteX0" fmla="*/ 0 w 0"/>
                <a:gd name="connsiteY0" fmla="*/ 338 h 0"/>
                <a:gd name="connsiteX1" fmla="*/ 0 w 0"/>
                <a:gd name="connsiteY1" fmla="*/ 338 h 0"/>
                <a:gd name="connsiteX2" fmla="*/ 0 w 0"/>
                <a:gd name="connsiteY2" fmla="*/ 338 h 0"/>
                <a:gd name="connsiteX3" fmla="*/ 0 w 0"/>
                <a:gd name="connsiteY3" fmla="*/ 3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38"/>
                  </a:moveTo>
                  <a:cubicBezTo>
                    <a:pt x="0" y="338"/>
                    <a:pt x="0" y="-113"/>
                    <a:pt x="0" y="338"/>
                  </a:cubicBezTo>
                  <a:cubicBezTo>
                    <a:pt x="0" y="-113"/>
                    <a:pt x="0" y="-113"/>
                    <a:pt x="0" y="338"/>
                  </a:cubicBezTo>
                  <a:lnTo>
                    <a:pt x="0" y="338"/>
                  </a:lnTo>
                  <a:close/>
                </a:path>
              </a:pathLst>
            </a:custGeom>
            <a:solidFill>
              <a:srgbClr val="080808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CEA8D3-CA1E-4239-A0A7-A0D576FB499B}"/>
                </a:ext>
              </a:extLst>
            </p:cNvPr>
            <p:cNvSpPr/>
            <p:nvPr/>
          </p:nvSpPr>
          <p:spPr>
            <a:xfrm>
              <a:off x="1244885" y="1187211"/>
              <a:ext cx="1613053" cy="1803910"/>
            </a:xfrm>
            <a:custGeom>
              <a:avLst/>
              <a:gdLst>
                <a:gd name="connsiteX0" fmla="*/ 1181889 w 1181218"/>
                <a:gd name="connsiteY0" fmla="*/ 926389 h 1320981"/>
                <a:gd name="connsiteX1" fmla="*/ 1181439 w 1181218"/>
                <a:gd name="connsiteY1" fmla="*/ 871385 h 1320981"/>
                <a:gd name="connsiteX2" fmla="*/ 1182340 w 1181218"/>
                <a:gd name="connsiteY2" fmla="*/ 819538 h 1320981"/>
                <a:gd name="connsiteX3" fmla="*/ 1169717 w 1181218"/>
                <a:gd name="connsiteY3" fmla="*/ 806914 h 1320981"/>
                <a:gd name="connsiteX4" fmla="*/ 1154388 w 1181218"/>
                <a:gd name="connsiteY4" fmla="*/ 803758 h 1320981"/>
                <a:gd name="connsiteX5" fmla="*/ 1140411 w 1181218"/>
                <a:gd name="connsiteY5" fmla="*/ 761379 h 1320981"/>
                <a:gd name="connsiteX6" fmla="*/ 1132747 w 1181218"/>
                <a:gd name="connsiteY6" fmla="*/ 726664 h 1320981"/>
                <a:gd name="connsiteX7" fmla="*/ 1109303 w 1181218"/>
                <a:gd name="connsiteY7" fmla="*/ 690596 h 1320981"/>
                <a:gd name="connsiteX8" fmla="*/ 1109303 w 1181218"/>
                <a:gd name="connsiteY8" fmla="*/ 641904 h 1320981"/>
                <a:gd name="connsiteX9" fmla="*/ 1109303 w 1181218"/>
                <a:gd name="connsiteY9" fmla="*/ 641904 h 1320981"/>
                <a:gd name="connsiteX10" fmla="*/ 1109303 w 1181218"/>
                <a:gd name="connsiteY10" fmla="*/ 641904 h 1320981"/>
                <a:gd name="connsiteX11" fmla="*/ 1109303 w 1181218"/>
                <a:gd name="connsiteY11" fmla="*/ 641904 h 1320981"/>
                <a:gd name="connsiteX12" fmla="*/ 1108401 w 1181218"/>
                <a:gd name="connsiteY12" fmla="*/ 597721 h 1320981"/>
                <a:gd name="connsiteX13" fmla="*/ 1091269 w 1181218"/>
                <a:gd name="connsiteY13" fmla="*/ 475091 h 1320981"/>
                <a:gd name="connsiteX14" fmla="*/ 1086310 w 1181218"/>
                <a:gd name="connsiteY14" fmla="*/ 430006 h 1320981"/>
                <a:gd name="connsiteX15" fmla="*/ 1064218 w 1181218"/>
                <a:gd name="connsiteY15" fmla="*/ 363732 h 1320981"/>
                <a:gd name="connsiteX16" fmla="*/ 1063317 w 1181218"/>
                <a:gd name="connsiteY16" fmla="*/ 337583 h 1320981"/>
                <a:gd name="connsiteX17" fmla="*/ 1043930 w 1181218"/>
                <a:gd name="connsiteY17" fmla="*/ 259135 h 1320981"/>
                <a:gd name="connsiteX18" fmla="*/ 1020937 w 1181218"/>
                <a:gd name="connsiteY18" fmla="*/ 203230 h 1320981"/>
                <a:gd name="connsiteX19" fmla="*/ 965032 w 1181218"/>
                <a:gd name="connsiteY19" fmla="*/ 141915 h 1320981"/>
                <a:gd name="connsiteX20" fmla="*/ 908225 w 1181218"/>
                <a:gd name="connsiteY20" fmla="*/ 92773 h 1320981"/>
                <a:gd name="connsiteX21" fmla="*/ 887937 w 1181218"/>
                <a:gd name="connsiteY21" fmla="*/ 83756 h 1320981"/>
                <a:gd name="connsiteX22" fmla="*/ 842402 w 1181218"/>
                <a:gd name="connsiteY22" fmla="*/ 58058 h 1320981"/>
                <a:gd name="connsiteX23" fmla="*/ 807236 w 1181218"/>
                <a:gd name="connsiteY23" fmla="*/ 46336 h 1320981"/>
                <a:gd name="connsiteX24" fmla="*/ 740510 w 1181218"/>
                <a:gd name="connsiteY24" fmla="*/ 21539 h 1320981"/>
                <a:gd name="connsiteX25" fmla="*/ 672432 w 1181218"/>
                <a:gd name="connsiteY25" fmla="*/ 10719 h 1320981"/>
                <a:gd name="connsiteX26" fmla="*/ 541236 w 1181218"/>
                <a:gd name="connsiteY26" fmla="*/ 1251 h 1320981"/>
                <a:gd name="connsiteX27" fmla="*/ 425819 w 1181218"/>
                <a:gd name="connsiteY27" fmla="*/ 14326 h 1320981"/>
                <a:gd name="connsiteX28" fmla="*/ 336551 w 1181218"/>
                <a:gd name="connsiteY28" fmla="*/ 37770 h 1320981"/>
                <a:gd name="connsiteX29" fmla="*/ 271629 w 1181218"/>
                <a:gd name="connsiteY29" fmla="*/ 66173 h 1320981"/>
                <a:gd name="connsiteX30" fmla="*/ 220233 w 1181218"/>
                <a:gd name="connsiteY30" fmla="*/ 90068 h 1320981"/>
                <a:gd name="connsiteX31" fmla="*/ 190928 w 1181218"/>
                <a:gd name="connsiteY31" fmla="*/ 109454 h 1320981"/>
                <a:gd name="connsiteX32" fmla="*/ 171541 w 1181218"/>
                <a:gd name="connsiteY32" fmla="*/ 130644 h 1320981"/>
                <a:gd name="connsiteX33" fmla="*/ 112931 w 1181218"/>
                <a:gd name="connsiteY33" fmla="*/ 201878 h 1320981"/>
                <a:gd name="connsiteX34" fmla="*/ 81823 w 1181218"/>
                <a:gd name="connsiteY34" fmla="*/ 285284 h 1320981"/>
                <a:gd name="connsiteX35" fmla="*/ 82274 w 1181218"/>
                <a:gd name="connsiteY35" fmla="*/ 284834 h 1320981"/>
                <a:gd name="connsiteX36" fmla="*/ 66494 w 1181218"/>
                <a:gd name="connsiteY36" fmla="*/ 339386 h 1320981"/>
                <a:gd name="connsiteX37" fmla="*/ 63338 w 1181218"/>
                <a:gd name="connsiteY37" fmla="*/ 369593 h 1320981"/>
                <a:gd name="connsiteX38" fmla="*/ 58830 w 1181218"/>
                <a:gd name="connsiteY38" fmla="*/ 422342 h 1320981"/>
                <a:gd name="connsiteX39" fmla="*/ 63338 w 1181218"/>
                <a:gd name="connsiteY39" fmla="*/ 528291 h 1320981"/>
                <a:gd name="connsiteX40" fmla="*/ 76413 w 1181218"/>
                <a:gd name="connsiteY40" fmla="*/ 597270 h 1320981"/>
                <a:gd name="connsiteX41" fmla="*/ 78667 w 1181218"/>
                <a:gd name="connsiteY41" fmla="*/ 641003 h 1320981"/>
                <a:gd name="connsiteX42" fmla="*/ 38993 w 1181218"/>
                <a:gd name="connsiteY42" fmla="*/ 682481 h 1320981"/>
                <a:gd name="connsiteX43" fmla="*/ 37640 w 1181218"/>
                <a:gd name="connsiteY43" fmla="*/ 696457 h 1320981"/>
                <a:gd name="connsiteX44" fmla="*/ 16901 w 1181218"/>
                <a:gd name="connsiteY44" fmla="*/ 728918 h 1320981"/>
                <a:gd name="connsiteX45" fmla="*/ 3826 w 1181218"/>
                <a:gd name="connsiteY45" fmla="*/ 815931 h 1320981"/>
                <a:gd name="connsiteX46" fmla="*/ 22762 w 1181218"/>
                <a:gd name="connsiteY46" fmla="*/ 918273 h 1320981"/>
                <a:gd name="connsiteX47" fmla="*/ 59281 w 1181218"/>
                <a:gd name="connsiteY47" fmla="*/ 974178 h 1320981"/>
                <a:gd name="connsiteX48" fmla="*/ 48009 w 1181218"/>
                <a:gd name="connsiteY48" fmla="*/ 971473 h 1320981"/>
                <a:gd name="connsiteX49" fmla="*/ 91291 w 1181218"/>
                <a:gd name="connsiteY49" fmla="*/ 987253 h 1320981"/>
                <a:gd name="connsiteX50" fmla="*/ 162525 w 1181218"/>
                <a:gd name="connsiteY50" fmla="*/ 1006189 h 1320981"/>
                <a:gd name="connsiteX51" fmla="*/ 157114 w 1181218"/>
                <a:gd name="connsiteY51" fmla="*/ 946677 h 1320981"/>
                <a:gd name="connsiteX52" fmla="*/ 166131 w 1181218"/>
                <a:gd name="connsiteY52" fmla="*/ 735680 h 1320981"/>
                <a:gd name="connsiteX53" fmla="*/ 176501 w 1181218"/>
                <a:gd name="connsiteY53" fmla="*/ 646413 h 1320981"/>
                <a:gd name="connsiteX54" fmla="*/ 176501 w 1181218"/>
                <a:gd name="connsiteY54" fmla="*/ 646413 h 1320981"/>
                <a:gd name="connsiteX55" fmla="*/ 176501 w 1181218"/>
                <a:gd name="connsiteY55" fmla="*/ 646413 h 1320981"/>
                <a:gd name="connsiteX56" fmla="*/ 185067 w 1181218"/>
                <a:gd name="connsiteY56" fmla="*/ 573826 h 1320981"/>
                <a:gd name="connsiteX57" fmla="*/ 190026 w 1181218"/>
                <a:gd name="connsiteY57" fmla="*/ 541816 h 1320981"/>
                <a:gd name="connsiteX58" fmla="*/ 198592 w 1181218"/>
                <a:gd name="connsiteY58" fmla="*/ 474189 h 1320981"/>
                <a:gd name="connsiteX59" fmla="*/ 238718 w 1181218"/>
                <a:gd name="connsiteY59" fmla="*/ 352010 h 1320981"/>
                <a:gd name="connsiteX60" fmla="*/ 276589 w 1181218"/>
                <a:gd name="connsiteY60" fmla="*/ 349756 h 1320981"/>
                <a:gd name="connsiteX61" fmla="*/ 341060 w 1181218"/>
                <a:gd name="connsiteY61" fmla="*/ 347050 h 1320981"/>
                <a:gd name="connsiteX62" fmla="*/ 392456 w 1181218"/>
                <a:gd name="connsiteY62" fmla="*/ 343444 h 1320981"/>
                <a:gd name="connsiteX63" fmla="*/ 523202 w 1181218"/>
                <a:gd name="connsiteY63" fmla="*/ 340739 h 1320981"/>
                <a:gd name="connsiteX64" fmla="*/ 881175 w 1181218"/>
                <a:gd name="connsiteY64" fmla="*/ 333525 h 1320981"/>
                <a:gd name="connsiteX65" fmla="*/ 905971 w 1181218"/>
                <a:gd name="connsiteY65" fmla="*/ 346600 h 1320981"/>
                <a:gd name="connsiteX66" fmla="*/ 990730 w 1181218"/>
                <a:gd name="connsiteY66" fmla="*/ 547226 h 1320981"/>
                <a:gd name="connsiteX67" fmla="*/ 1022290 w 1181218"/>
                <a:gd name="connsiteY67" fmla="*/ 686989 h 1320981"/>
                <a:gd name="connsiteX68" fmla="*/ 1029503 w 1181218"/>
                <a:gd name="connsiteY68" fmla="*/ 860565 h 1320981"/>
                <a:gd name="connsiteX69" fmla="*/ 1005157 w 1181218"/>
                <a:gd name="connsiteY69" fmla="*/ 1009344 h 1320981"/>
                <a:gd name="connsiteX70" fmla="*/ 1020035 w 1181218"/>
                <a:gd name="connsiteY70" fmla="*/ 1009344 h 1320981"/>
                <a:gd name="connsiteX71" fmla="*/ 1041676 w 1181218"/>
                <a:gd name="connsiteY71" fmla="*/ 998073 h 1320981"/>
                <a:gd name="connsiteX72" fmla="*/ 1041676 w 1181218"/>
                <a:gd name="connsiteY72" fmla="*/ 998073 h 1320981"/>
                <a:gd name="connsiteX73" fmla="*/ 1120123 w 1181218"/>
                <a:gd name="connsiteY73" fmla="*/ 989958 h 1320981"/>
                <a:gd name="connsiteX74" fmla="*/ 1057906 w 1181218"/>
                <a:gd name="connsiteY74" fmla="*/ 1102670 h 1320981"/>
                <a:gd name="connsiteX75" fmla="*/ 945195 w 1181218"/>
                <a:gd name="connsiteY75" fmla="*/ 1204110 h 1320981"/>
                <a:gd name="connsiteX76" fmla="*/ 865395 w 1181218"/>
                <a:gd name="connsiteY76" fmla="*/ 1235219 h 1320981"/>
                <a:gd name="connsiteX77" fmla="*/ 858181 w 1181218"/>
                <a:gd name="connsiteY77" fmla="*/ 1249646 h 1320981"/>
                <a:gd name="connsiteX78" fmla="*/ 902815 w 1181218"/>
                <a:gd name="connsiteY78" fmla="*/ 1323134 h 1320981"/>
                <a:gd name="connsiteX79" fmla="*/ 971344 w 1181218"/>
                <a:gd name="connsiteY79" fmla="*/ 1255507 h 1320981"/>
                <a:gd name="connsiteX80" fmla="*/ 983968 w 1181218"/>
                <a:gd name="connsiteY80" fmla="*/ 1234317 h 1320981"/>
                <a:gd name="connsiteX81" fmla="*/ 1013723 w 1181218"/>
                <a:gd name="connsiteY81" fmla="*/ 1205914 h 1320981"/>
                <a:gd name="connsiteX82" fmla="*/ 1119672 w 1181218"/>
                <a:gd name="connsiteY82" fmla="*/ 1075619 h 1320981"/>
                <a:gd name="connsiteX83" fmla="*/ 1151683 w 1181218"/>
                <a:gd name="connsiteY83" fmla="*/ 1008443 h 1320981"/>
                <a:gd name="connsiteX84" fmla="*/ 1171971 w 1181218"/>
                <a:gd name="connsiteY84" fmla="*/ 973728 h 1320981"/>
                <a:gd name="connsiteX85" fmla="*/ 1181889 w 1181218"/>
                <a:gd name="connsiteY85" fmla="*/ 926389 h 132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181218" h="1320981">
                  <a:moveTo>
                    <a:pt x="1181889" y="926389"/>
                  </a:moveTo>
                  <a:cubicBezTo>
                    <a:pt x="1183242" y="904748"/>
                    <a:pt x="1180086" y="892124"/>
                    <a:pt x="1181439" y="871385"/>
                  </a:cubicBezTo>
                  <a:cubicBezTo>
                    <a:pt x="1176479" y="856507"/>
                    <a:pt x="1187300" y="834416"/>
                    <a:pt x="1182340" y="819538"/>
                  </a:cubicBezTo>
                  <a:cubicBezTo>
                    <a:pt x="1179184" y="813677"/>
                    <a:pt x="1179184" y="813677"/>
                    <a:pt x="1169717" y="806914"/>
                  </a:cubicBezTo>
                  <a:cubicBezTo>
                    <a:pt x="1162052" y="804660"/>
                    <a:pt x="1157994" y="806013"/>
                    <a:pt x="1154388" y="803758"/>
                  </a:cubicBezTo>
                  <a:cubicBezTo>
                    <a:pt x="1132296" y="795192"/>
                    <a:pt x="1141764" y="776257"/>
                    <a:pt x="1140411" y="761379"/>
                  </a:cubicBezTo>
                  <a:cubicBezTo>
                    <a:pt x="1139510" y="748755"/>
                    <a:pt x="1145371" y="734779"/>
                    <a:pt x="1132747" y="726664"/>
                  </a:cubicBezTo>
                  <a:cubicBezTo>
                    <a:pt x="1131395" y="725762"/>
                    <a:pt x="1108852" y="696908"/>
                    <a:pt x="1109303" y="690596"/>
                  </a:cubicBezTo>
                  <a:cubicBezTo>
                    <a:pt x="1107950" y="677521"/>
                    <a:pt x="1109754" y="642355"/>
                    <a:pt x="1109303" y="641904"/>
                  </a:cubicBezTo>
                  <a:cubicBezTo>
                    <a:pt x="1109303" y="641904"/>
                    <a:pt x="1109303" y="641904"/>
                    <a:pt x="1109303" y="641904"/>
                  </a:cubicBezTo>
                  <a:lnTo>
                    <a:pt x="1109303" y="641904"/>
                  </a:lnTo>
                  <a:lnTo>
                    <a:pt x="1109303" y="641904"/>
                  </a:lnTo>
                  <a:cubicBezTo>
                    <a:pt x="1107500" y="638298"/>
                    <a:pt x="1108401" y="608992"/>
                    <a:pt x="1108401" y="597721"/>
                  </a:cubicBezTo>
                  <a:cubicBezTo>
                    <a:pt x="1107950" y="565260"/>
                    <a:pt x="1096679" y="482305"/>
                    <a:pt x="1091269" y="475091"/>
                  </a:cubicBezTo>
                  <a:cubicBezTo>
                    <a:pt x="1086761" y="460213"/>
                    <a:pt x="1090818" y="444884"/>
                    <a:pt x="1086310" y="430006"/>
                  </a:cubicBezTo>
                  <a:cubicBezTo>
                    <a:pt x="1086310" y="407013"/>
                    <a:pt x="1061513" y="387627"/>
                    <a:pt x="1064218" y="363732"/>
                  </a:cubicBezTo>
                  <a:cubicBezTo>
                    <a:pt x="1061513" y="355166"/>
                    <a:pt x="1064218" y="346149"/>
                    <a:pt x="1063317" y="337583"/>
                  </a:cubicBezTo>
                  <a:cubicBezTo>
                    <a:pt x="1060612" y="302867"/>
                    <a:pt x="1066923" y="287088"/>
                    <a:pt x="1043930" y="259135"/>
                  </a:cubicBezTo>
                  <a:cubicBezTo>
                    <a:pt x="1039422" y="251471"/>
                    <a:pt x="1024995" y="210444"/>
                    <a:pt x="1020937" y="203230"/>
                  </a:cubicBezTo>
                  <a:cubicBezTo>
                    <a:pt x="1008313" y="173925"/>
                    <a:pt x="984418" y="166712"/>
                    <a:pt x="965032" y="141915"/>
                  </a:cubicBezTo>
                  <a:cubicBezTo>
                    <a:pt x="949252" y="114864"/>
                    <a:pt x="937079" y="103142"/>
                    <a:pt x="908225" y="92773"/>
                  </a:cubicBezTo>
                  <a:cubicBezTo>
                    <a:pt x="904618" y="92773"/>
                    <a:pt x="889290" y="87814"/>
                    <a:pt x="887937" y="83756"/>
                  </a:cubicBezTo>
                  <a:cubicBezTo>
                    <a:pt x="880724" y="70681"/>
                    <a:pt x="856378" y="58959"/>
                    <a:pt x="842402" y="58058"/>
                  </a:cubicBezTo>
                  <a:cubicBezTo>
                    <a:pt x="825270" y="54902"/>
                    <a:pt x="822114" y="54451"/>
                    <a:pt x="807236" y="46336"/>
                  </a:cubicBezTo>
                  <a:cubicBezTo>
                    <a:pt x="786948" y="32359"/>
                    <a:pt x="764405" y="26048"/>
                    <a:pt x="740510" y="21539"/>
                  </a:cubicBezTo>
                  <a:cubicBezTo>
                    <a:pt x="717968" y="17481"/>
                    <a:pt x="694975" y="15227"/>
                    <a:pt x="672432" y="10719"/>
                  </a:cubicBezTo>
                  <a:cubicBezTo>
                    <a:pt x="629151" y="2153"/>
                    <a:pt x="584968" y="-2356"/>
                    <a:pt x="541236" y="1251"/>
                  </a:cubicBezTo>
                  <a:cubicBezTo>
                    <a:pt x="502914" y="4407"/>
                    <a:pt x="464141" y="6210"/>
                    <a:pt x="425819" y="14326"/>
                  </a:cubicBezTo>
                  <a:cubicBezTo>
                    <a:pt x="385243" y="23342"/>
                    <a:pt x="373972" y="18383"/>
                    <a:pt x="336551" y="37770"/>
                  </a:cubicBezTo>
                  <a:cubicBezTo>
                    <a:pt x="318968" y="49041"/>
                    <a:pt x="288311" y="53549"/>
                    <a:pt x="271629" y="66173"/>
                  </a:cubicBezTo>
                  <a:cubicBezTo>
                    <a:pt x="264867" y="70681"/>
                    <a:pt x="223840" y="80149"/>
                    <a:pt x="220233" y="90068"/>
                  </a:cubicBezTo>
                  <a:cubicBezTo>
                    <a:pt x="213019" y="95027"/>
                    <a:pt x="192731" y="104946"/>
                    <a:pt x="190928" y="109454"/>
                  </a:cubicBezTo>
                  <a:cubicBezTo>
                    <a:pt x="184616" y="114414"/>
                    <a:pt x="177853" y="125685"/>
                    <a:pt x="171541" y="130644"/>
                  </a:cubicBezTo>
                  <a:cubicBezTo>
                    <a:pt x="135023" y="157695"/>
                    <a:pt x="123752" y="156793"/>
                    <a:pt x="112931" y="201878"/>
                  </a:cubicBezTo>
                  <a:cubicBezTo>
                    <a:pt x="105267" y="219912"/>
                    <a:pt x="89487" y="267251"/>
                    <a:pt x="81823" y="285284"/>
                  </a:cubicBezTo>
                  <a:lnTo>
                    <a:pt x="82274" y="284834"/>
                  </a:lnTo>
                  <a:cubicBezTo>
                    <a:pt x="84979" y="303769"/>
                    <a:pt x="64240" y="320451"/>
                    <a:pt x="66494" y="339386"/>
                  </a:cubicBezTo>
                  <a:cubicBezTo>
                    <a:pt x="61535" y="346600"/>
                    <a:pt x="68298" y="362379"/>
                    <a:pt x="63338" y="369593"/>
                  </a:cubicBezTo>
                  <a:cubicBezTo>
                    <a:pt x="61986" y="384471"/>
                    <a:pt x="60182" y="407464"/>
                    <a:pt x="58830" y="422342"/>
                  </a:cubicBezTo>
                  <a:cubicBezTo>
                    <a:pt x="54772" y="462918"/>
                    <a:pt x="60182" y="487715"/>
                    <a:pt x="63338" y="528291"/>
                  </a:cubicBezTo>
                  <a:cubicBezTo>
                    <a:pt x="65142" y="545874"/>
                    <a:pt x="76413" y="597270"/>
                    <a:pt x="76413" y="597270"/>
                  </a:cubicBezTo>
                  <a:cubicBezTo>
                    <a:pt x="81823" y="604033"/>
                    <a:pt x="78216" y="636494"/>
                    <a:pt x="78667" y="641003"/>
                  </a:cubicBezTo>
                  <a:cubicBezTo>
                    <a:pt x="60182" y="655881"/>
                    <a:pt x="51165" y="662643"/>
                    <a:pt x="38993" y="682481"/>
                  </a:cubicBezTo>
                  <a:lnTo>
                    <a:pt x="37640" y="696457"/>
                  </a:lnTo>
                  <a:cubicBezTo>
                    <a:pt x="34033" y="713138"/>
                    <a:pt x="26820" y="716294"/>
                    <a:pt x="16901" y="728918"/>
                  </a:cubicBezTo>
                  <a:cubicBezTo>
                    <a:pt x="-1133" y="752362"/>
                    <a:pt x="-3387" y="792036"/>
                    <a:pt x="3826" y="815931"/>
                  </a:cubicBezTo>
                  <a:cubicBezTo>
                    <a:pt x="9237" y="834416"/>
                    <a:pt x="20508" y="894379"/>
                    <a:pt x="22762" y="918273"/>
                  </a:cubicBezTo>
                  <a:cubicBezTo>
                    <a:pt x="25016" y="941717"/>
                    <a:pt x="36287" y="963358"/>
                    <a:pt x="59281" y="974178"/>
                  </a:cubicBezTo>
                  <a:lnTo>
                    <a:pt x="48009" y="971473"/>
                  </a:lnTo>
                  <a:cubicBezTo>
                    <a:pt x="57477" y="972375"/>
                    <a:pt x="84979" y="975982"/>
                    <a:pt x="91291" y="987253"/>
                  </a:cubicBezTo>
                  <a:cubicBezTo>
                    <a:pt x="117891" y="991311"/>
                    <a:pt x="136826" y="999426"/>
                    <a:pt x="162525" y="1006189"/>
                  </a:cubicBezTo>
                  <a:cubicBezTo>
                    <a:pt x="165680" y="986351"/>
                    <a:pt x="158016" y="947578"/>
                    <a:pt x="157114" y="946677"/>
                  </a:cubicBezTo>
                  <a:cubicBezTo>
                    <a:pt x="152155" y="867328"/>
                    <a:pt x="153508" y="814579"/>
                    <a:pt x="166131" y="735680"/>
                  </a:cubicBezTo>
                  <a:cubicBezTo>
                    <a:pt x="171091" y="706375"/>
                    <a:pt x="172894" y="676169"/>
                    <a:pt x="176501" y="646413"/>
                  </a:cubicBezTo>
                  <a:cubicBezTo>
                    <a:pt x="176501" y="646413"/>
                    <a:pt x="176501" y="646413"/>
                    <a:pt x="176501" y="646413"/>
                  </a:cubicBezTo>
                  <a:cubicBezTo>
                    <a:pt x="176501" y="646413"/>
                    <a:pt x="176501" y="646413"/>
                    <a:pt x="176501" y="646413"/>
                  </a:cubicBezTo>
                  <a:cubicBezTo>
                    <a:pt x="181460" y="636043"/>
                    <a:pt x="184165" y="572023"/>
                    <a:pt x="185067" y="573826"/>
                  </a:cubicBezTo>
                  <a:cubicBezTo>
                    <a:pt x="191379" y="563908"/>
                    <a:pt x="188674" y="552637"/>
                    <a:pt x="190026" y="541816"/>
                  </a:cubicBezTo>
                  <a:cubicBezTo>
                    <a:pt x="188223" y="516118"/>
                    <a:pt x="197240" y="471935"/>
                    <a:pt x="198592" y="474189"/>
                  </a:cubicBezTo>
                  <a:cubicBezTo>
                    <a:pt x="205806" y="431359"/>
                    <a:pt x="221135" y="391233"/>
                    <a:pt x="238718" y="352010"/>
                  </a:cubicBezTo>
                  <a:cubicBezTo>
                    <a:pt x="251341" y="347952"/>
                    <a:pt x="263965" y="350657"/>
                    <a:pt x="276589" y="349756"/>
                  </a:cubicBezTo>
                  <a:cubicBezTo>
                    <a:pt x="298229" y="348403"/>
                    <a:pt x="319870" y="353362"/>
                    <a:pt x="341060" y="347050"/>
                  </a:cubicBezTo>
                  <a:cubicBezTo>
                    <a:pt x="357741" y="342091"/>
                    <a:pt x="375324" y="343895"/>
                    <a:pt x="392456" y="343444"/>
                  </a:cubicBezTo>
                  <a:cubicBezTo>
                    <a:pt x="436189" y="342542"/>
                    <a:pt x="479470" y="341640"/>
                    <a:pt x="523202" y="340739"/>
                  </a:cubicBezTo>
                  <a:cubicBezTo>
                    <a:pt x="642677" y="338484"/>
                    <a:pt x="761700" y="336230"/>
                    <a:pt x="881175" y="333525"/>
                  </a:cubicBezTo>
                  <a:cubicBezTo>
                    <a:pt x="892446" y="333074"/>
                    <a:pt x="900110" y="334878"/>
                    <a:pt x="905971" y="346600"/>
                  </a:cubicBezTo>
                  <a:cubicBezTo>
                    <a:pt x="937981" y="411972"/>
                    <a:pt x="967737" y="478247"/>
                    <a:pt x="990730" y="547226"/>
                  </a:cubicBezTo>
                  <a:cubicBezTo>
                    <a:pt x="1006059" y="592762"/>
                    <a:pt x="1022290" y="686989"/>
                    <a:pt x="1022290" y="686989"/>
                  </a:cubicBezTo>
                  <a:cubicBezTo>
                    <a:pt x="1022740" y="694203"/>
                    <a:pt x="1029503" y="818636"/>
                    <a:pt x="1029503" y="860565"/>
                  </a:cubicBezTo>
                  <a:cubicBezTo>
                    <a:pt x="1026798" y="883107"/>
                    <a:pt x="1005608" y="995368"/>
                    <a:pt x="1005157" y="1009344"/>
                  </a:cubicBezTo>
                  <a:cubicBezTo>
                    <a:pt x="1008764" y="1009344"/>
                    <a:pt x="1017781" y="1013402"/>
                    <a:pt x="1020035" y="1009344"/>
                  </a:cubicBezTo>
                  <a:cubicBezTo>
                    <a:pt x="1020035" y="1009344"/>
                    <a:pt x="1032659" y="1000778"/>
                    <a:pt x="1041676" y="998073"/>
                  </a:cubicBezTo>
                  <a:cubicBezTo>
                    <a:pt x="1041676" y="998073"/>
                    <a:pt x="1041676" y="998073"/>
                    <a:pt x="1041676" y="998073"/>
                  </a:cubicBezTo>
                  <a:cubicBezTo>
                    <a:pt x="1068276" y="1006189"/>
                    <a:pt x="1091269" y="993114"/>
                    <a:pt x="1120123" y="989958"/>
                  </a:cubicBezTo>
                  <a:cubicBezTo>
                    <a:pt x="1102089" y="1033690"/>
                    <a:pt x="1085859" y="1064799"/>
                    <a:pt x="1057906" y="1102670"/>
                  </a:cubicBezTo>
                  <a:cubicBezTo>
                    <a:pt x="1027700" y="1143246"/>
                    <a:pt x="999747" y="1189232"/>
                    <a:pt x="945195" y="1204110"/>
                  </a:cubicBezTo>
                  <a:cubicBezTo>
                    <a:pt x="945195" y="1204561"/>
                    <a:pt x="873059" y="1234768"/>
                    <a:pt x="865395" y="1235219"/>
                  </a:cubicBezTo>
                  <a:cubicBezTo>
                    <a:pt x="854575" y="1235670"/>
                    <a:pt x="856829" y="1243785"/>
                    <a:pt x="858181" y="1249646"/>
                  </a:cubicBezTo>
                  <a:cubicBezTo>
                    <a:pt x="860886" y="1260015"/>
                    <a:pt x="893347" y="1306903"/>
                    <a:pt x="902815" y="1323134"/>
                  </a:cubicBezTo>
                  <a:cubicBezTo>
                    <a:pt x="926259" y="1300141"/>
                    <a:pt x="948802" y="1277598"/>
                    <a:pt x="971344" y="1255507"/>
                  </a:cubicBezTo>
                  <a:cubicBezTo>
                    <a:pt x="971795" y="1256409"/>
                    <a:pt x="980812" y="1237022"/>
                    <a:pt x="983968" y="1234317"/>
                  </a:cubicBezTo>
                  <a:cubicBezTo>
                    <a:pt x="1001100" y="1218537"/>
                    <a:pt x="1001100" y="1218537"/>
                    <a:pt x="1013723" y="1205914"/>
                  </a:cubicBezTo>
                  <a:cubicBezTo>
                    <a:pt x="1053849" y="1166690"/>
                    <a:pt x="1091720" y="1125212"/>
                    <a:pt x="1119672" y="1075619"/>
                  </a:cubicBezTo>
                  <a:cubicBezTo>
                    <a:pt x="1130493" y="1056233"/>
                    <a:pt x="1145371" y="1032338"/>
                    <a:pt x="1151683" y="1008443"/>
                  </a:cubicBezTo>
                  <a:cubicBezTo>
                    <a:pt x="1159347" y="988155"/>
                    <a:pt x="1149879" y="983646"/>
                    <a:pt x="1171971" y="973728"/>
                  </a:cubicBezTo>
                  <a:cubicBezTo>
                    <a:pt x="1181889" y="960653"/>
                    <a:pt x="1183242" y="943972"/>
                    <a:pt x="1181889" y="926389"/>
                  </a:cubicBezTo>
                  <a:close/>
                </a:path>
              </a:pathLst>
            </a:custGeom>
            <a:solidFill>
              <a:srgbClr val="080808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2C0E27A-34DC-40B8-A288-2E6316205453}"/>
              </a:ext>
            </a:extLst>
          </p:cNvPr>
          <p:cNvSpPr/>
          <p:nvPr/>
        </p:nvSpPr>
        <p:spPr>
          <a:xfrm>
            <a:off x="10572095" y="4548835"/>
            <a:ext cx="1010661" cy="1802204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1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361287-1CC0-4A6F-905C-BF1CBE99B53B}"/>
              </a:ext>
            </a:extLst>
          </p:cNvPr>
          <p:cNvSpPr txBox="1"/>
          <p:nvPr/>
        </p:nvSpPr>
        <p:spPr>
          <a:xfrm>
            <a:off x="4462776" y="1723530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BD1E8D12-DFA7-44B8-AF4F-F23DE2AC87AA}"/>
              </a:ext>
            </a:extLst>
          </p:cNvPr>
          <p:cNvSpPr txBox="1">
            <a:spLocks/>
          </p:cNvSpPr>
          <p:nvPr/>
        </p:nvSpPr>
        <p:spPr>
          <a:xfrm>
            <a:off x="4462776" y="2135920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B910D9-7C19-4442-9564-C7828ED7CF1E}"/>
              </a:ext>
            </a:extLst>
          </p:cNvPr>
          <p:cNvSpPr txBox="1"/>
          <p:nvPr/>
        </p:nvSpPr>
        <p:spPr>
          <a:xfrm>
            <a:off x="4462776" y="2628029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2C80DF6E-9E03-4C05-B78A-FB281D224040}"/>
              </a:ext>
            </a:extLst>
          </p:cNvPr>
          <p:cNvSpPr txBox="1">
            <a:spLocks/>
          </p:cNvSpPr>
          <p:nvPr/>
        </p:nvSpPr>
        <p:spPr>
          <a:xfrm>
            <a:off x="4462776" y="3040419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E22A88-7219-480B-9BDF-62D50AF97F74}"/>
              </a:ext>
            </a:extLst>
          </p:cNvPr>
          <p:cNvSpPr txBox="1"/>
          <p:nvPr/>
        </p:nvSpPr>
        <p:spPr>
          <a:xfrm>
            <a:off x="4462776" y="353252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84534789-2D4C-4956-A6F2-1107A0E78CC3}"/>
              </a:ext>
            </a:extLst>
          </p:cNvPr>
          <p:cNvSpPr txBox="1">
            <a:spLocks/>
          </p:cNvSpPr>
          <p:nvPr/>
        </p:nvSpPr>
        <p:spPr>
          <a:xfrm>
            <a:off x="4462776" y="3944918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E15E3-B002-4457-A4CB-A2BAE8920D2F}"/>
              </a:ext>
            </a:extLst>
          </p:cNvPr>
          <p:cNvSpPr txBox="1"/>
          <p:nvPr/>
        </p:nvSpPr>
        <p:spPr>
          <a:xfrm>
            <a:off x="4462776" y="4437027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1ACF29BC-4AE3-4F34-A8BF-A226AF13BC14}"/>
              </a:ext>
            </a:extLst>
          </p:cNvPr>
          <p:cNvSpPr txBox="1">
            <a:spLocks/>
          </p:cNvSpPr>
          <p:nvPr/>
        </p:nvSpPr>
        <p:spPr>
          <a:xfrm>
            <a:off x="4462776" y="4849417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930EEE-0F4C-46C6-846B-CA9DA4D56837}"/>
              </a:ext>
            </a:extLst>
          </p:cNvPr>
          <p:cNvSpPr txBox="1"/>
          <p:nvPr/>
        </p:nvSpPr>
        <p:spPr>
          <a:xfrm>
            <a:off x="4462776" y="5341525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916029D2-1C4E-421F-842A-71B6C5A6F422}"/>
              </a:ext>
            </a:extLst>
          </p:cNvPr>
          <p:cNvSpPr txBox="1">
            <a:spLocks/>
          </p:cNvSpPr>
          <p:nvPr/>
        </p:nvSpPr>
        <p:spPr>
          <a:xfrm>
            <a:off x="4462776" y="5753915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08542B4F-C439-4387-8E1C-2886D44A2F72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1802C0-1396-4F7F-A53F-9A8BE178F074}"/>
              </a:ext>
            </a:extLst>
          </p:cNvPr>
          <p:cNvSpPr txBox="1"/>
          <p:nvPr/>
        </p:nvSpPr>
        <p:spPr>
          <a:xfrm>
            <a:off x="7670627" y="1821340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72EF7857-6BD9-4585-BEB5-09D8A47DFA19}"/>
              </a:ext>
            </a:extLst>
          </p:cNvPr>
          <p:cNvSpPr txBox="1">
            <a:spLocks/>
          </p:cNvSpPr>
          <p:nvPr/>
        </p:nvSpPr>
        <p:spPr>
          <a:xfrm>
            <a:off x="7670627" y="2233730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927FC9-36B3-40CC-9A80-417300572841}"/>
              </a:ext>
            </a:extLst>
          </p:cNvPr>
          <p:cNvSpPr txBox="1"/>
          <p:nvPr/>
        </p:nvSpPr>
        <p:spPr>
          <a:xfrm>
            <a:off x="7670627" y="2725839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BA677F2B-358E-4C01-A494-EC13BBD724FD}"/>
              </a:ext>
            </a:extLst>
          </p:cNvPr>
          <p:cNvSpPr txBox="1">
            <a:spLocks/>
          </p:cNvSpPr>
          <p:nvPr/>
        </p:nvSpPr>
        <p:spPr>
          <a:xfrm>
            <a:off x="7670627" y="3138229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E3A05-89EC-437F-B863-D86CFF4D1356}"/>
              </a:ext>
            </a:extLst>
          </p:cNvPr>
          <p:cNvSpPr txBox="1"/>
          <p:nvPr/>
        </p:nvSpPr>
        <p:spPr>
          <a:xfrm>
            <a:off x="7670627" y="363033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6587B11F-1172-4344-9359-EF3703D32820}"/>
              </a:ext>
            </a:extLst>
          </p:cNvPr>
          <p:cNvSpPr txBox="1">
            <a:spLocks/>
          </p:cNvSpPr>
          <p:nvPr/>
        </p:nvSpPr>
        <p:spPr>
          <a:xfrm>
            <a:off x="7670627" y="4042728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594D9E-E428-4D52-A9AA-1FBCABA2C0B5}"/>
              </a:ext>
            </a:extLst>
          </p:cNvPr>
          <p:cNvSpPr txBox="1"/>
          <p:nvPr/>
        </p:nvSpPr>
        <p:spPr>
          <a:xfrm>
            <a:off x="7670627" y="4534837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4992FE79-CC8C-4F81-9DC7-AFBE6E321ECE}"/>
              </a:ext>
            </a:extLst>
          </p:cNvPr>
          <p:cNvSpPr txBox="1">
            <a:spLocks/>
          </p:cNvSpPr>
          <p:nvPr/>
        </p:nvSpPr>
        <p:spPr>
          <a:xfrm>
            <a:off x="7670627" y="4947227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805029-EE86-4FBB-9902-5F0AC0F5B9A5}"/>
              </a:ext>
            </a:extLst>
          </p:cNvPr>
          <p:cNvSpPr txBox="1"/>
          <p:nvPr/>
        </p:nvSpPr>
        <p:spPr>
          <a:xfrm>
            <a:off x="7670627" y="5439335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2490CF9D-80A0-45D1-9FAA-62952B0760A4}"/>
              </a:ext>
            </a:extLst>
          </p:cNvPr>
          <p:cNvSpPr txBox="1">
            <a:spLocks/>
          </p:cNvSpPr>
          <p:nvPr/>
        </p:nvSpPr>
        <p:spPr>
          <a:xfrm>
            <a:off x="7670627" y="5851725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02C53AFA-2C58-4A85-B504-2BAC063F531B}"/>
              </a:ext>
            </a:extLst>
          </p:cNvPr>
          <p:cNvSpPr txBox="1">
            <a:spLocks/>
          </p:cNvSpPr>
          <p:nvPr/>
        </p:nvSpPr>
        <p:spPr>
          <a:xfrm>
            <a:off x="4462776" y="1288804"/>
            <a:ext cx="2459916" cy="466533"/>
          </a:xfrm>
          <a:prstGeom prst="rect">
            <a:avLst/>
          </a:prstGeom>
          <a:noFill/>
        </p:spPr>
        <p:txBody>
          <a:bodyPr anchor="ctr" anchorCtr="0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</a:t>
            </a:r>
            <a:endParaRPr lang="ko-KR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867449DF-9338-44D8-BFAD-4CD86333A202}"/>
              </a:ext>
            </a:extLst>
          </p:cNvPr>
          <p:cNvSpPr txBox="1">
            <a:spLocks/>
          </p:cNvSpPr>
          <p:nvPr/>
        </p:nvSpPr>
        <p:spPr>
          <a:xfrm>
            <a:off x="7670627" y="1324413"/>
            <a:ext cx="2459916" cy="466533"/>
          </a:xfrm>
          <a:prstGeom prst="rect">
            <a:avLst/>
          </a:prstGeom>
          <a:noFill/>
        </p:spPr>
        <p:txBody>
          <a:bodyPr anchor="ctr" anchorCtr="0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  <a:endParaRPr lang="ko-KR" alt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464BC66-FDAE-4DC6-BEB8-7598B0286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1246" y="181418"/>
            <a:ext cx="6489507" cy="9458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2025</a:t>
            </a:r>
            <a:endParaRPr lang="ko-KR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857DA7CB-5CE8-4994-A456-0DEF4C1A5314}"/>
              </a:ext>
            </a:extLst>
          </p:cNvPr>
          <p:cNvSpPr txBox="1">
            <a:spLocks/>
          </p:cNvSpPr>
          <p:nvPr/>
        </p:nvSpPr>
        <p:spPr>
          <a:xfrm>
            <a:off x="1981201" y="168277"/>
            <a:ext cx="8229600" cy="639762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Classroom Decoration Technology</a:t>
            </a:r>
            <a:endParaRPr lang="en-US" sz="4000" dirty="0"/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3788844F-1B4F-4B3A-ABEE-2993E9C79EEA}"/>
              </a:ext>
            </a:extLst>
          </p:cNvPr>
          <p:cNvSpPr txBox="1">
            <a:spLocks/>
          </p:cNvSpPr>
          <p:nvPr/>
        </p:nvSpPr>
        <p:spPr>
          <a:xfrm>
            <a:off x="1446627" y="990601"/>
            <a:ext cx="4114800" cy="4903762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Camera (1080p) for high resolution videos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Sound System for student communication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42’ LED TV monitoring Screen for student Monitoring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Moveable Camera Stands, 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Whiteboard, marker and multiplug 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 Hub and customized Connector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Card USB Connected, 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Recording and class live equipment (1 Set)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Boya for clear voice communication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Bluetooth Mouse and key board</a:t>
            </a:r>
            <a:endParaRPr lang="en-US" sz="1800" dirty="0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4D428AEA-4FBB-4BD9-8A53-143F27A40AF9}"/>
              </a:ext>
            </a:extLst>
          </p:cNvPr>
          <p:cNvSpPr txBox="1">
            <a:spLocks/>
          </p:cNvSpPr>
          <p:nvPr/>
        </p:nvSpPr>
        <p:spPr>
          <a:xfrm>
            <a:off x="6700913" y="990600"/>
            <a:ext cx="4114800" cy="490376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HDMI Cable (10 Meters)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stabilizers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stabilizers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Broadband connection with LAN facilities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Projector with multimedia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soft lighting for clear class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Moveable stand table 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 Channel for every school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group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server for every classroom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classroom facilities from Google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Laptop or Desktop</a:t>
            </a:r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F0ECF239-5373-4807-BC0A-8616CE3C804C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384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7080" y="220235"/>
            <a:ext cx="1917839" cy="724247"/>
          </a:xfrm>
          <a:ln>
            <a:solidFill>
              <a:srgbClr val="002060"/>
            </a:solidFill>
          </a:ln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</a:p>
        </p:txBody>
      </p:sp>
      <p:grpSp>
        <p:nvGrpSpPr>
          <p:cNvPr id="3" name="그룹 36">
            <a:extLst>
              <a:ext uri="{FF2B5EF4-FFF2-40B4-BE49-F238E27FC236}">
                <a16:creationId xmlns:a16="http://schemas.microsoft.com/office/drawing/2014/main" id="{CE6F4AF7-0532-4079-8E42-B0E7E36890B0}"/>
              </a:ext>
            </a:extLst>
          </p:cNvPr>
          <p:cNvGrpSpPr/>
          <p:nvPr/>
        </p:nvGrpSpPr>
        <p:grpSpPr>
          <a:xfrm>
            <a:off x="1341899" y="1943912"/>
            <a:ext cx="9938522" cy="874455"/>
            <a:chOff x="985813" y="2341471"/>
            <a:chExt cx="10294608" cy="874455"/>
          </a:xfrm>
        </p:grpSpPr>
        <p:sp>
          <p:nvSpPr>
            <p:cNvPr id="4" name="직사각형 35">
              <a:extLst>
                <a:ext uri="{FF2B5EF4-FFF2-40B4-BE49-F238E27FC236}">
                  <a16:creationId xmlns:a16="http://schemas.microsoft.com/office/drawing/2014/main" id="{DDEE5DF6-3EDE-4B2F-AF30-96317F537C6B}"/>
                </a:ext>
              </a:extLst>
            </p:cNvPr>
            <p:cNvSpPr/>
            <p:nvPr/>
          </p:nvSpPr>
          <p:spPr>
            <a:xfrm>
              <a:off x="985813" y="2350529"/>
              <a:ext cx="2506629" cy="1139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직사각형 39">
              <a:extLst>
                <a:ext uri="{FF2B5EF4-FFF2-40B4-BE49-F238E27FC236}">
                  <a16:creationId xmlns:a16="http://schemas.microsoft.com/office/drawing/2014/main" id="{6FB05D6F-DF22-4744-AF37-735B826B31F3}"/>
                </a:ext>
              </a:extLst>
            </p:cNvPr>
            <p:cNvSpPr/>
            <p:nvPr/>
          </p:nvSpPr>
          <p:spPr>
            <a:xfrm>
              <a:off x="2561081" y="3101997"/>
              <a:ext cx="2506629" cy="1139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U-Turn Arrow 1">
              <a:extLst>
                <a:ext uri="{FF2B5EF4-FFF2-40B4-BE49-F238E27FC236}">
                  <a16:creationId xmlns:a16="http://schemas.microsoft.com/office/drawing/2014/main" id="{29E89594-7C25-4C62-A5A0-EDA57288065D}"/>
                </a:ext>
              </a:extLst>
            </p:cNvPr>
            <p:cNvSpPr/>
            <p:nvPr/>
          </p:nvSpPr>
          <p:spPr>
            <a:xfrm rot="5400000">
              <a:off x="6955830" y="-1121917"/>
              <a:ext cx="861203" cy="7787979"/>
            </a:xfrm>
            <a:custGeom>
              <a:avLst/>
              <a:gdLst/>
              <a:ahLst/>
              <a:cxnLst/>
              <a:rect l="l" t="t" r="r" b="b"/>
              <a:pathLst>
                <a:path w="983130" h="7562983">
                  <a:moveTo>
                    <a:pt x="0" y="7562983"/>
                  </a:moveTo>
                  <a:lnTo>
                    <a:pt x="0" y="491565"/>
                  </a:lnTo>
                  <a:cubicBezTo>
                    <a:pt x="0" y="220081"/>
                    <a:pt x="220081" y="0"/>
                    <a:pt x="491565" y="0"/>
                  </a:cubicBezTo>
                  <a:cubicBezTo>
                    <a:pt x="763049" y="0"/>
                    <a:pt x="983130" y="220081"/>
                    <a:pt x="983130" y="491565"/>
                  </a:cubicBezTo>
                  <a:lnTo>
                    <a:pt x="983130" y="6086338"/>
                  </a:lnTo>
                  <a:lnTo>
                    <a:pt x="855939" y="6086338"/>
                  </a:lnTo>
                  <a:lnTo>
                    <a:pt x="855939" y="491565"/>
                  </a:lnTo>
                  <a:cubicBezTo>
                    <a:pt x="855939" y="290326"/>
                    <a:pt x="692803" y="127190"/>
                    <a:pt x="491565" y="127190"/>
                  </a:cubicBezTo>
                  <a:lnTo>
                    <a:pt x="491564" y="127190"/>
                  </a:lnTo>
                  <a:cubicBezTo>
                    <a:pt x="290326" y="127190"/>
                    <a:pt x="127190" y="290326"/>
                    <a:pt x="127190" y="491565"/>
                  </a:cubicBezTo>
                  <a:lnTo>
                    <a:pt x="127190" y="756298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Bent Arrow 3">
            <a:extLst>
              <a:ext uri="{FF2B5EF4-FFF2-40B4-BE49-F238E27FC236}">
                <a16:creationId xmlns:a16="http://schemas.microsoft.com/office/drawing/2014/main" id="{17FB6EE4-45D4-42DB-9352-5ACD31F19CE3}"/>
              </a:ext>
            </a:extLst>
          </p:cNvPr>
          <p:cNvSpPr/>
          <p:nvPr/>
        </p:nvSpPr>
        <p:spPr>
          <a:xfrm rot="16200000" flipH="1">
            <a:off x="2267033" y="2547702"/>
            <a:ext cx="451972" cy="756032"/>
          </a:xfrm>
          <a:prstGeom prst="bentArrow">
            <a:avLst>
              <a:gd name="adj1" fmla="val 24114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Bent Arrow 4">
            <a:extLst>
              <a:ext uri="{FF2B5EF4-FFF2-40B4-BE49-F238E27FC236}">
                <a16:creationId xmlns:a16="http://schemas.microsoft.com/office/drawing/2014/main" id="{826CD14E-42DB-4CA1-A0DA-5D912D0BD1B3}"/>
              </a:ext>
            </a:extLst>
          </p:cNvPr>
          <p:cNvSpPr/>
          <p:nvPr/>
        </p:nvSpPr>
        <p:spPr>
          <a:xfrm rot="16200000" flipH="1">
            <a:off x="4826694" y="2593324"/>
            <a:ext cx="451972" cy="681882"/>
          </a:xfrm>
          <a:prstGeom prst="bentArrow">
            <a:avLst>
              <a:gd name="adj1" fmla="val 22683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ent Arrow 5">
            <a:extLst>
              <a:ext uri="{FF2B5EF4-FFF2-40B4-BE49-F238E27FC236}">
                <a16:creationId xmlns:a16="http://schemas.microsoft.com/office/drawing/2014/main" id="{C1DE7F2A-A373-48A5-A45A-6E7D5ACC9C00}"/>
              </a:ext>
            </a:extLst>
          </p:cNvPr>
          <p:cNvSpPr/>
          <p:nvPr/>
        </p:nvSpPr>
        <p:spPr>
          <a:xfrm rot="16200000" flipH="1">
            <a:off x="7386355" y="2556248"/>
            <a:ext cx="451972" cy="756032"/>
          </a:xfrm>
          <a:prstGeom prst="bentArrow">
            <a:avLst>
              <a:gd name="adj1" fmla="val 21955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Bent Arrow 6">
            <a:extLst>
              <a:ext uri="{FF2B5EF4-FFF2-40B4-BE49-F238E27FC236}">
                <a16:creationId xmlns:a16="http://schemas.microsoft.com/office/drawing/2014/main" id="{E48F8452-565D-4DEB-9FD2-45D63499FD55}"/>
              </a:ext>
            </a:extLst>
          </p:cNvPr>
          <p:cNvSpPr/>
          <p:nvPr/>
        </p:nvSpPr>
        <p:spPr>
          <a:xfrm rot="16200000" flipH="1">
            <a:off x="9946015" y="2593324"/>
            <a:ext cx="451972" cy="681882"/>
          </a:xfrm>
          <a:prstGeom prst="bentArrow">
            <a:avLst>
              <a:gd name="adj1" fmla="val 22610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63CAA264-DC10-47AF-91B3-9ED502EE315C}"/>
              </a:ext>
            </a:extLst>
          </p:cNvPr>
          <p:cNvSpPr/>
          <p:nvPr/>
        </p:nvSpPr>
        <p:spPr>
          <a:xfrm rot="16200000">
            <a:off x="1764213" y="1222407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52DB1F-64C6-4CFA-AD09-6E3A9CF9A60A}"/>
              </a:ext>
            </a:extLst>
          </p:cNvPr>
          <p:cNvGrpSpPr/>
          <p:nvPr/>
        </p:nvGrpSpPr>
        <p:grpSpPr>
          <a:xfrm rot="16200000">
            <a:off x="979247" y="3492840"/>
            <a:ext cx="2517463" cy="1870948"/>
            <a:chOff x="4835817" y="1965690"/>
            <a:chExt cx="3600000" cy="1182334"/>
          </a:xfrm>
        </p:grpSpPr>
        <p:sp>
          <p:nvSpPr>
            <p:cNvPr id="16" name="Rounded Rectangle 12">
              <a:extLst>
                <a:ext uri="{FF2B5EF4-FFF2-40B4-BE49-F238E27FC236}">
                  <a16:creationId xmlns:a16="http://schemas.microsoft.com/office/drawing/2014/main" id="{16FC1586-5428-4F77-93D5-0C03131E4ACD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ounded Rectangle 8">
              <a:extLst>
                <a:ext uri="{FF2B5EF4-FFF2-40B4-BE49-F238E27FC236}">
                  <a16:creationId xmlns:a16="http://schemas.microsoft.com/office/drawing/2014/main" id="{6A3CC0DF-3046-46BA-911A-05CDF3BD1119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CB47A2-34CA-45B7-AE9C-0BBE527F7603}"/>
              </a:ext>
            </a:extLst>
          </p:cNvPr>
          <p:cNvGrpSpPr/>
          <p:nvPr/>
        </p:nvGrpSpPr>
        <p:grpSpPr>
          <a:xfrm rot="16200000">
            <a:off x="3558895" y="3492840"/>
            <a:ext cx="2517461" cy="1870948"/>
            <a:chOff x="4835817" y="1965690"/>
            <a:chExt cx="3600000" cy="1182334"/>
          </a:xfrm>
        </p:grpSpPr>
        <p:sp>
          <p:nvSpPr>
            <p:cNvPr id="19" name="Rounded Rectangle 15">
              <a:extLst>
                <a:ext uri="{FF2B5EF4-FFF2-40B4-BE49-F238E27FC236}">
                  <a16:creationId xmlns:a16="http://schemas.microsoft.com/office/drawing/2014/main" id="{814B63B1-BA09-47D2-A7B4-AEC24DA90380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ounded Rectangle 8">
              <a:extLst>
                <a:ext uri="{FF2B5EF4-FFF2-40B4-BE49-F238E27FC236}">
                  <a16:creationId xmlns:a16="http://schemas.microsoft.com/office/drawing/2014/main" id="{FEF593D1-81EF-4CCD-BD0B-5161562A200C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F01D8D-DB3C-451A-98AB-0DD79F60F0BB}"/>
              </a:ext>
            </a:extLst>
          </p:cNvPr>
          <p:cNvGrpSpPr/>
          <p:nvPr/>
        </p:nvGrpSpPr>
        <p:grpSpPr>
          <a:xfrm rot="16200000">
            <a:off x="6138541" y="3492841"/>
            <a:ext cx="2517463" cy="1870948"/>
            <a:chOff x="4835817" y="1965690"/>
            <a:chExt cx="3600000" cy="1182334"/>
          </a:xfrm>
        </p:grpSpPr>
        <p:sp>
          <p:nvSpPr>
            <p:cNvPr id="22" name="Rounded Rectangle 18">
              <a:extLst>
                <a:ext uri="{FF2B5EF4-FFF2-40B4-BE49-F238E27FC236}">
                  <a16:creationId xmlns:a16="http://schemas.microsoft.com/office/drawing/2014/main" id="{187890EC-4123-436A-A78A-603EC3AF7014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id="{683A30DD-11E0-4057-9D4C-6769A112A79B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6B0AC4-2830-4588-9750-9A447632145D}"/>
              </a:ext>
            </a:extLst>
          </p:cNvPr>
          <p:cNvGrpSpPr/>
          <p:nvPr/>
        </p:nvGrpSpPr>
        <p:grpSpPr>
          <a:xfrm rot="16200000">
            <a:off x="8718189" y="3492841"/>
            <a:ext cx="2517463" cy="1870948"/>
            <a:chOff x="4835817" y="1965690"/>
            <a:chExt cx="3600000" cy="1182334"/>
          </a:xfrm>
        </p:grpSpPr>
        <p:sp>
          <p:nvSpPr>
            <p:cNvPr id="25" name="Rounded Rectangle 21">
              <a:extLst>
                <a:ext uri="{FF2B5EF4-FFF2-40B4-BE49-F238E27FC236}">
                  <a16:creationId xmlns:a16="http://schemas.microsoft.com/office/drawing/2014/main" id="{E5617A75-73FB-4937-8AB4-467B00B353C0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ounded Rectangle 8">
              <a:extLst>
                <a:ext uri="{FF2B5EF4-FFF2-40B4-BE49-F238E27FC236}">
                  <a16:creationId xmlns:a16="http://schemas.microsoft.com/office/drawing/2014/main" id="{8F17C32E-19C7-45D8-AB97-725972CB96C2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B90310F-7420-44C8-97FD-5506EAD3D742}"/>
              </a:ext>
            </a:extLst>
          </p:cNvPr>
          <p:cNvSpPr txBox="1"/>
          <p:nvPr/>
        </p:nvSpPr>
        <p:spPr>
          <a:xfrm>
            <a:off x="1592250" y="1579275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Business Expert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842260-8653-40B1-8149-C90B9D699933}"/>
              </a:ext>
            </a:extLst>
          </p:cNvPr>
          <p:cNvSpPr txBox="1"/>
          <p:nvPr/>
        </p:nvSpPr>
        <p:spPr>
          <a:xfrm>
            <a:off x="4044522" y="3937218"/>
            <a:ext cx="1546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five highly qualified and certified Project Management professional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1B538B-A1F1-45B7-83E1-60FB89EB4425}"/>
              </a:ext>
            </a:extLst>
          </p:cNvPr>
          <p:cNvSpPr txBox="1"/>
          <p:nvPr/>
        </p:nvSpPr>
        <p:spPr>
          <a:xfrm>
            <a:off x="6624169" y="3937218"/>
            <a:ext cx="1546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six idealistic and innovative Information Technologist with professional certificate.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16629F-51D9-4022-BE60-4DED7619CA48}"/>
              </a:ext>
            </a:extLst>
          </p:cNvPr>
          <p:cNvSpPr txBox="1"/>
          <p:nvPr/>
        </p:nvSpPr>
        <p:spPr>
          <a:xfrm>
            <a:off x="9203817" y="3937218"/>
            <a:ext cx="1546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some dynamic, hard-working and dedicated members with up to date delivery skills.</a:t>
            </a:r>
          </a:p>
        </p:txBody>
      </p:sp>
      <p:sp>
        <p:nvSpPr>
          <p:cNvPr id="40" name="TextBox 39">
            <a:hlinkClick r:id="rId2"/>
            <a:extLst>
              <a:ext uri="{FF2B5EF4-FFF2-40B4-BE49-F238E27FC236}">
                <a16:creationId xmlns:a16="http://schemas.microsoft.com/office/drawing/2014/main" id="{7243E653-BA54-40AE-B48D-734D23F5138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51574A7-7295-4534-946C-004B3ECA63A1}"/>
              </a:ext>
            </a:extLst>
          </p:cNvPr>
          <p:cNvSpPr/>
          <p:nvPr/>
        </p:nvSpPr>
        <p:spPr>
          <a:xfrm rot="16200000">
            <a:off x="4341165" y="1222406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E6C9C4-591D-42E9-A659-E2AB8ADBB535}"/>
              </a:ext>
            </a:extLst>
          </p:cNvPr>
          <p:cNvSpPr txBox="1"/>
          <p:nvPr/>
        </p:nvSpPr>
        <p:spPr>
          <a:xfrm>
            <a:off x="4186133" y="1579274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Expert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76D0DCE6-4D61-4960-9C79-FDA96357D33F}"/>
              </a:ext>
            </a:extLst>
          </p:cNvPr>
          <p:cNvSpPr/>
          <p:nvPr/>
        </p:nvSpPr>
        <p:spPr>
          <a:xfrm rot="16200000">
            <a:off x="6915516" y="1259416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6DE85F-6989-4952-871E-DB117F35C9A4}"/>
              </a:ext>
            </a:extLst>
          </p:cNvPr>
          <p:cNvSpPr txBox="1"/>
          <p:nvPr/>
        </p:nvSpPr>
        <p:spPr>
          <a:xfrm>
            <a:off x="6767875" y="1616284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Skilled</a:t>
            </a:r>
          </a:p>
          <a:p>
            <a:pPr algn="ctr"/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</a:p>
          <a:p>
            <a:pPr algn="ctr"/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B04AC596-F9F3-4FEC-8102-A417F8786984}"/>
              </a:ext>
            </a:extLst>
          </p:cNvPr>
          <p:cNvSpPr/>
          <p:nvPr/>
        </p:nvSpPr>
        <p:spPr>
          <a:xfrm rot="16200000">
            <a:off x="9489867" y="1259414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99BFC98-2CA1-46D3-8F5C-8FD799B20565}"/>
              </a:ext>
            </a:extLst>
          </p:cNvPr>
          <p:cNvSpPr txBox="1"/>
          <p:nvPr/>
        </p:nvSpPr>
        <p:spPr>
          <a:xfrm>
            <a:off x="9414452" y="1628232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 Delivery Lineup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027746-D5FC-475C-9694-CEB3FCA13801}"/>
              </a:ext>
            </a:extLst>
          </p:cNvPr>
          <p:cNvSpPr txBox="1"/>
          <p:nvPr/>
        </p:nvSpPr>
        <p:spPr>
          <a:xfrm>
            <a:off x="1341899" y="3973725"/>
            <a:ext cx="1546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four specialist who are knowledgeable and experienced with trending online business activities.</a:t>
            </a:r>
          </a:p>
        </p:txBody>
      </p:sp>
      <p:sp>
        <p:nvSpPr>
          <p:cNvPr id="12" name="Rectangle 130">
            <a:extLst>
              <a:ext uri="{FF2B5EF4-FFF2-40B4-BE49-F238E27FC236}">
                <a16:creationId xmlns:a16="http://schemas.microsoft.com/office/drawing/2014/main" id="{C9508281-17E1-42A1-B0B5-F94EB33FAA56}"/>
              </a:ext>
            </a:extLst>
          </p:cNvPr>
          <p:cNvSpPr/>
          <p:nvPr/>
        </p:nvSpPr>
        <p:spPr>
          <a:xfrm>
            <a:off x="9691379" y="3236876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" name="Donut 24">
            <a:extLst>
              <a:ext uri="{FF2B5EF4-FFF2-40B4-BE49-F238E27FC236}">
                <a16:creationId xmlns:a16="http://schemas.microsoft.com/office/drawing/2014/main" id="{16D7E7EF-D03A-425B-80CB-EED4710FB8CB}"/>
              </a:ext>
            </a:extLst>
          </p:cNvPr>
          <p:cNvSpPr/>
          <p:nvPr/>
        </p:nvSpPr>
        <p:spPr>
          <a:xfrm>
            <a:off x="1875511" y="3160250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3A8CC0F9-6BD4-4493-BCDB-B1B3D2A58724}"/>
              </a:ext>
            </a:extLst>
          </p:cNvPr>
          <p:cNvSpPr/>
          <p:nvPr/>
        </p:nvSpPr>
        <p:spPr>
          <a:xfrm>
            <a:off x="7132350" y="3278652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E5098694-F4AB-4A5F-8EE0-4F7284E2CE31}"/>
              </a:ext>
            </a:extLst>
          </p:cNvPr>
          <p:cNvSpPr/>
          <p:nvPr/>
        </p:nvSpPr>
        <p:spPr>
          <a:xfrm>
            <a:off x="4585378" y="323687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349487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713C7E5-63A1-4292-821C-77E58619194E}"/>
              </a:ext>
            </a:extLst>
          </p:cNvPr>
          <p:cNvSpPr txBox="1"/>
          <p:nvPr/>
        </p:nvSpPr>
        <p:spPr>
          <a:xfrm>
            <a:off x="5403051" y="394832"/>
            <a:ext cx="5211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Clients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6B4297A-1204-45B5-B4E5-7BE4BECA45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" b="1174"/>
          <a:stretch>
            <a:fillRect/>
          </a:stretch>
        </p:blipFill>
        <p:spPr>
          <a:xfrm>
            <a:off x="5403051" y="2207966"/>
            <a:ext cx="2654271" cy="1938108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4845835-8ED3-4A75-92F7-B9E8E02A6E8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5" r="10125"/>
          <a:stretch>
            <a:fillRect/>
          </a:stretch>
        </p:blipFill>
        <p:spPr>
          <a:xfrm>
            <a:off x="2930628" y="2457737"/>
            <a:ext cx="2340595" cy="1688335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F2054D3-84E7-40C6-BCC7-03EC55BCEAC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2" b="5812"/>
          <a:stretch/>
        </p:blipFill>
        <p:spPr>
          <a:xfrm>
            <a:off x="381837" y="3191141"/>
            <a:ext cx="2340594" cy="1909864"/>
          </a:xfrm>
        </p:spPr>
      </p:pic>
      <p:sp>
        <p:nvSpPr>
          <p:cNvPr id="2" name="TextBox 1">
            <a:hlinkClick r:id="rId5"/>
            <a:extLst>
              <a:ext uri="{FF2B5EF4-FFF2-40B4-BE49-F238E27FC236}">
                <a16:creationId xmlns:a16="http://schemas.microsoft.com/office/drawing/2014/main" id="{AC86E53E-5CBF-45B1-A7EB-FF9D60878DA1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Placeholder 21">
            <a:extLst>
              <a:ext uri="{FF2B5EF4-FFF2-40B4-BE49-F238E27FC236}">
                <a16:creationId xmlns:a16="http://schemas.microsoft.com/office/drawing/2014/main" id="{7F994F09-D1DF-455C-B286-D2CF3915BC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1" r="18651"/>
          <a:stretch/>
        </p:blipFill>
        <p:spPr>
          <a:xfrm>
            <a:off x="6906469" y="4580578"/>
            <a:ext cx="2311687" cy="19009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7A33839-54FC-4DC2-8E0C-4F558A99DF37}"/>
              </a:ext>
            </a:extLst>
          </p:cNvPr>
          <p:cNvSpPr/>
          <p:nvPr/>
        </p:nvSpPr>
        <p:spPr>
          <a:xfrm>
            <a:off x="3591339" y="251791"/>
            <a:ext cx="1643270" cy="1956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7" name="Picture Placeholder 21">
            <a:extLst>
              <a:ext uri="{FF2B5EF4-FFF2-40B4-BE49-F238E27FC236}">
                <a16:creationId xmlns:a16="http://schemas.microsoft.com/office/drawing/2014/main" id="{C4E13429-5A8E-4B44-984D-5A2E21E886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5" b="8885"/>
          <a:stretch/>
        </p:blipFill>
        <p:spPr>
          <a:xfrm>
            <a:off x="9412358" y="4395847"/>
            <a:ext cx="2311687" cy="19009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600E82-C805-4C93-9EB4-346C12DB6F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914" y="1399984"/>
            <a:ext cx="3658816" cy="768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90EAAA-6DE4-4597-A23E-11788BC128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4" y="5241439"/>
            <a:ext cx="3599462" cy="1364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11911F-F808-4457-B60E-83F1A3D22F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27" y="2206636"/>
            <a:ext cx="2865818" cy="1938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FFDE1F-677B-4F51-B475-268E918619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4" y="251791"/>
            <a:ext cx="2340596" cy="8149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FF9AB9-18A3-4BFA-8C76-008861D6FE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4" y="1191638"/>
            <a:ext cx="2342747" cy="18590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62AF8C-EDC1-493F-8E58-47CE58DBFC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59" y="4395847"/>
            <a:ext cx="2095500" cy="1943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2B6307-FC68-4780-8B62-6A4CE7483C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628" y="251792"/>
            <a:ext cx="2303981" cy="190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28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 Placeholder 1">
            <a:extLst>
              <a:ext uri="{FF2B5EF4-FFF2-40B4-BE49-F238E27FC236}">
                <a16:creationId xmlns:a16="http://schemas.microsoft.com/office/drawing/2014/main" id="{B9257DEB-F850-42E1-BF77-84D0E8B837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489" y="535719"/>
            <a:ext cx="5461021" cy="724247"/>
          </a:xfrm>
          <a:ln>
            <a:solidFill>
              <a:srgbClr val="002060"/>
            </a:solidFill>
          </a:ln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</a:p>
        </p:txBody>
      </p:sp>
      <p:sp>
        <p:nvSpPr>
          <p:cNvPr id="92" name="직사각형 113">
            <a:extLst>
              <a:ext uri="{FF2B5EF4-FFF2-40B4-BE49-F238E27FC236}">
                <a16:creationId xmlns:a16="http://schemas.microsoft.com/office/drawing/2014/main" id="{BC0ECE25-86D7-4BF0-908B-DF5C4B1BB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3509" y="2422373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3" name="그룹 114">
            <a:extLst>
              <a:ext uri="{FF2B5EF4-FFF2-40B4-BE49-F238E27FC236}">
                <a16:creationId xmlns:a16="http://schemas.microsoft.com/office/drawing/2014/main" id="{5620F43D-8C87-45DD-A991-A84245CEC61D}"/>
              </a:ext>
            </a:extLst>
          </p:cNvPr>
          <p:cNvGrpSpPr/>
          <p:nvPr/>
        </p:nvGrpSpPr>
        <p:grpSpPr>
          <a:xfrm>
            <a:off x="7707718" y="3626391"/>
            <a:ext cx="1931719" cy="135371"/>
            <a:chOff x="8367597" y="4296953"/>
            <a:chExt cx="1931719" cy="135371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8C5E087-400F-4824-9C59-23718097C100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EF6D592-D75C-4840-A256-9988E731F105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A7619C5-002D-4BF0-941D-4B25FCC97D8C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B20B3C2-8C7E-4CB8-A7E6-E62E8284B4F4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25B0963-E336-43DA-B719-44DFEA7121E2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2AF764F-A300-40CA-A7B9-71218F83FD99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5AF12279-EECA-48E4-B857-41347EF652E7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C30836F-83B2-458B-A4A9-487142B56268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34CA97B-BFD2-4D71-B114-A62F287B8560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C5684E5-2CFF-4E9A-B7E4-82A82025A5D6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6" name="그룹 226">
            <a:extLst>
              <a:ext uri="{FF2B5EF4-FFF2-40B4-BE49-F238E27FC236}">
                <a16:creationId xmlns:a16="http://schemas.microsoft.com/office/drawing/2014/main" id="{2460395F-283C-40B6-8CE1-9F6C4429C7E4}"/>
              </a:ext>
            </a:extLst>
          </p:cNvPr>
          <p:cNvGrpSpPr/>
          <p:nvPr/>
        </p:nvGrpSpPr>
        <p:grpSpPr>
          <a:xfrm>
            <a:off x="7707726" y="3421874"/>
            <a:ext cx="1931719" cy="135371"/>
            <a:chOff x="8367597" y="4092436"/>
            <a:chExt cx="1931719" cy="135371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3968AA7-2EF1-4C64-96D5-61233A48194F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6EA209F-A7F3-47EA-BA1D-E72A66A7BFE1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18F341A-3EF3-4FCF-8949-D62371FF6573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EEC90F0-DE5E-407B-B914-BF2C696ACFCE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9E528E6-E4B0-4D48-9F8B-8B0CD3B757E7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E7C87C3-9F31-4A5A-995F-E435980E30ED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893928B-4272-4E84-A82B-46EDA1E8A25B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7EB009F-B987-491F-82CB-A490F9F64F59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8F0C30B-8335-457D-B371-CD719FBCBEF6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CAAA1D4-8A7E-4140-ADCF-67F52EC7A405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7" name="그룹 338">
            <a:extLst>
              <a:ext uri="{FF2B5EF4-FFF2-40B4-BE49-F238E27FC236}">
                <a16:creationId xmlns:a16="http://schemas.microsoft.com/office/drawing/2014/main" id="{AA3D2766-9993-4642-80F6-41D1448B7327}"/>
              </a:ext>
            </a:extLst>
          </p:cNvPr>
          <p:cNvGrpSpPr/>
          <p:nvPr/>
        </p:nvGrpSpPr>
        <p:grpSpPr>
          <a:xfrm>
            <a:off x="7707718" y="3217355"/>
            <a:ext cx="1931719" cy="135371"/>
            <a:chOff x="8367597" y="3887917"/>
            <a:chExt cx="1931719" cy="135371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2382E20-909B-46F6-A9DF-27451668B52A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4E9AE16-98F9-4708-92D6-E58BE344E261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E5F960C-9B53-4B34-8569-5E7290D08A20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65F92C9-0E75-436E-903F-FF39BE22C6F1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4F7187B-1DB5-4929-86E1-0DDBF6F1C7EF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02187D-689B-4365-8E86-7844F0D4CFD8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3741A23-7854-4A4A-B322-CF3A7CE0B161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7B5CA79-3605-4040-B77B-3678C94070EC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F65DA84-382A-4A20-97A2-D671D4467918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4A00D6B-96A2-421F-B809-B0DC06634DE2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8" name="그룹 477">
            <a:extLst>
              <a:ext uri="{FF2B5EF4-FFF2-40B4-BE49-F238E27FC236}">
                <a16:creationId xmlns:a16="http://schemas.microsoft.com/office/drawing/2014/main" id="{2CC8F833-3BA8-481C-979D-0B41E9BDACB2}"/>
              </a:ext>
            </a:extLst>
          </p:cNvPr>
          <p:cNvGrpSpPr/>
          <p:nvPr/>
        </p:nvGrpSpPr>
        <p:grpSpPr>
          <a:xfrm>
            <a:off x="7707726" y="3012836"/>
            <a:ext cx="1931719" cy="135371"/>
            <a:chOff x="8367597" y="3683398"/>
            <a:chExt cx="1931719" cy="135371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41D4C70-9DAC-46D0-AFE9-AC5AE139C096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5297602-13AF-46E8-B23D-4AF4E5C8D442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A1F7E9CF-D19A-4F45-A0DA-4AB864D29E1A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2239B71-7B89-427E-8B08-B97CDCE253E6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991E204-6343-45D7-8108-C65FD4326029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758E7B4-FB0B-44E6-BCCD-05B445174D13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EF0B2D9-8748-4546-B574-4E5957424006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7758C16-3690-4997-AD80-9656B4AF3167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FCD5A3D-ED4C-4C6B-AF23-C5A816CCF323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C83C3F3-2A8F-4A5D-AE46-9A9BD4C4684C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9" name="그룹 478">
            <a:extLst>
              <a:ext uri="{FF2B5EF4-FFF2-40B4-BE49-F238E27FC236}">
                <a16:creationId xmlns:a16="http://schemas.microsoft.com/office/drawing/2014/main" id="{60C2EEE4-0495-454B-BEDA-00769BB497B8}"/>
              </a:ext>
            </a:extLst>
          </p:cNvPr>
          <p:cNvGrpSpPr/>
          <p:nvPr/>
        </p:nvGrpSpPr>
        <p:grpSpPr>
          <a:xfrm>
            <a:off x="7707718" y="2808317"/>
            <a:ext cx="1931719" cy="135371"/>
            <a:chOff x="8367597" y="3478879"/>
            <a:chExt cx="1931719" cy="135371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07953AD-2BE8-4F2D-9645-CE9FFEE0B093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F18BF95-0279-4056-BA4F-30C1493D941E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B5109D3-3D6A-426E-8B8F-B8FFC07D6C2A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2E2B270-D33A-4051-8A99-3C1C9E34A5CA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C916973-C9B4-4035-8CDF-957FB3517C55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C3DA2C5-C261-4299-80E5-29CBCFCED8E1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DFF16F9-527A-44E3-9D7C-4B1D50F594B2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3140FD3-AA8B-4F8D-8AF9-30E3475D4E52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417E377-00DC-42D9-BD47-5A1865F86E18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C607281-9368-43F7-B7CA-B161008D9701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4FEA8DED-8975-40BB-8444-C54BF33C874D}"/>
              </a:ext>
            </a:extLst>
          </p:cNvPr>
          <p:cNvSpPr txBox="1"/>
          <p:nvPr/>
        </p:nvSpPr>
        <p:spPr>
          <a:xfrm>
            <a:off x="7501089" y="4158891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Fashion House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직사각형 113">
            <a:extLst>
              <a:ext uri="{FF2B5EF4-FFF2-40B4-BE49-F238E27FC236}">
                <a16:creationId xmlns:a16="http://schemas.microsoft.com/office/drawing/2014/main" id="{2AD7B8F9-C97B-4742-B605-1C0646428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073" y="2224235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1" name="그룹 493">
            <a:extLst>
              <a:ext uri="{FF2B5EF4-FFF2-40B4-BE49-F238E27FC236}">
                <a16:creationId xmlns:a16="http://schemas.microsoft.com/office/drawing/2014/main" id="{C11F35EC-D870-4D8D-8417-F5004258E5B0}"/>
              </a:ext>
            </a:extLst>
          </p:cNvPr>
          <p:cNvGrpSpPr/>
          <p:nvPr/>
        </p:nvGrpSpPr>
        <p:grpSpPr>
          <a:xfrm>
            <a:off x="5375580" y="3626391"/>
            <a:ext cx="1931719" cy="135371"/>
            <a:chOff x="8367597" y="4296953"/>
            <a:chExt cx="1931719" cy="135371"/>
          </a:xfrm>
          <a:solidFill>
            <a:schemeClr val="accent4"/>
          </a:solidFill>
        </p:grpSpPr>
        <p:sp>
          <p:nvSpPr>
            <p:cNvPr id="212" name="Rectangle 216">
              <a:extLst>
                <a:ext uri="{FF2B5EF4-FFF2-40B4-BE49-F238E27FC236}">
                  <a16:creationId xmlns:a16="http://schemas.microsoft.com/office/drawing/2014/main" id="{D983F2BF-4DC3-4DEE-9148-98E1A6427FF1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Rectangle 217">
              <a:extLst>
                <a:ext uri="{FF2B5EF4-FFF2-40B4-BE49-F238E27FC236}">
                  <a16:creationId xmlns:a16="http://schemas.microsoft.com/office/drawing/2014/main" id="{87A10F27-27AD-4DF4-AF25-5F25A49E6514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Rectangle 218">
              <a:extLst>
                <a:ext uri="{FF2B5EF4-FFF2-40B4-BE49-F238E27FC236}">
                  <a16:creationId xmlns:a16="http://schemas.microsoft.com/office/drawing/2014/main" id="{8AA09793-E873-4E73-A432-6E0C9AB83D7C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" name="Rectangle 219">
              <a:extLst>
                <a:ext uri="{FF2B5EF4-FFF2-40B4-BE49-F238E27FC236}">
                  <a16:creationId xmlns:a16="http://schemas.microsoft.com/office/drawing/2014/main" id="{4DFBE7F9-FF2D-4B5C-BE42-60A7B31E4F2A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6" name="Rectangle 220">
              <a:extLst>
                <a:ext uri="{FF2B5EF4-FFF2-40B4-BE49-F238E27FC236}">
                  <a16:creationId xmlns:a16="http://schemas.microsoft.com/office/drawing/2014/main" id="{E8E230D1-70E9-4E04-8355-47FBD2041412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" name="Rectangle 221">
              <a:extLst>
                <a:ext uri="{FF2B5EF4-FFF2-40B4-BE49-F238E27FC236}">
                  <a16:creationId xmlns:a16="http://schemas.microsoft.com/office/drawing/2014/main" id="{2F1429D5-3E98-4F1D-80EB-B640264C5060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Rectangle 222">
              <a:extLst>
                <a:ext uri="{FF2B5EF4-FFF2-40B4-BE49-F238E27FC236}">
                  <a16:creationId xmlns:a16="http://schemas.microsoft.com/office/drawing/2014/main" id="{387263F5-1BAE-4D34-9C84-39A9012CC669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Rectangle 223">
              <a:extLst>
                <a:ext uri="{FF2B5EF4-FFF2-40B4-BE49-F238E27FC236}">
                  <a16:creationId xmlns:a16="http://schemas.microsoft.com/office/drawing/2014/main" id="{D227FD63-DB23-4C4B-9E19-142E85730D33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0" name="Rectangle 224">
              <a:extLst>
                <a:ext uri="{FF2B5EF4-FFF2-40B4-BE49-F238E27FC236}">
                  <a16:creationId xmlns:a16="http://schemas.microsoft.com/office/drawing/2014/main" id="{48146AB4-0281-43F4-9F3D-22D0BF8C2684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1" name="Rectangle 225">
              <a:extLst>
                <a:ext uri="{FF2B5EF4-FFF2-40B4-BE49-F238E27FC236}">
                  <a16:creationId xmlns:a16="http://schemas.microsoft.com/office/drawing/2014/main" id="{AE3813BB-D5F1-40E2-B269-FC084ADC7E79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2" name="그룹 494">
            <a:extLst>
              <a:ext uri="{FF2B5EF4-FFF2-40B4-BE49-F238E27FC236}">
                <a16:creationId xmlns:a16="http://schemas.microsoft.com/office/drawing/2014/main" id="{D6224E3D-6E8D-4B89-9E47-89EE28D759F4}"/>
              </a:ext>
            </a:extLst>
          </p:cNvPr>
          <p:cNvGrpSpPr/>
          <p:nvPr/>
        </p:nvGrpSpPr>
        <p:grpSpPr>
          <a:xfrm>
            <a:off x="5375579" y="3421874"/>
            <a:ext cx="1931719" cy="135371"/>
            <a:chOff x="8367597" y="4092436"/>
            <a:chExt cx="1931719" cy="135371"/>
          </a:xfrm>
          <a:solidFill>
            <a:schemeClr val="accent4"/>
          </a:solidFill>
        </p:grpSpPr>
        <p:sp>
          <p:nvSpPr>
            <p:cNvPr id="223" name="Rectangle 206">
              <a:extLst>
                <a:ext uri="{FF2B5EF4-FFF2-40B4-BE49-F238E27FC236}">
                  <a16:creationId xmlns:a16="http://schemas.microsoft.com/office/drawing/2014/main" id="{49245DED-39A4-4034-99A7-59127B0CC1F4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" name="Rectangle 207">
              <a:extLst>
                <a:ext uri="{FF2B5EF4-FFF2-40B4-BE49-F238E27FC236}">
                  <a16:creationId xmlns:a16="http://schemas.microsoft.com/office/drawing/2014/main" id="{BD42890C-BFF1-4B00-AD59-37289CB4D5F7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" name="Rectangle 208">
              <a:extLst>
                <a:ext uri="{FF2B5EF4-FFF2-40B4-BE49-F238E27FC236}">
                  <a16:creationId xmlns:a16="http://schemas.microsoft.com/office/drawing/2014/main" id="{4C4F38EF-C189-474F-8065-AA57FD1FDE09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Rectangle 209">
              <a:extLst>
                <a:ext uri="{FF2B5EF4-FFF2-40B4-BE49-F238E27FC236}">
                  <a16:creationId xmlns:a16="http://schemas.microsoft.com/office/drawing/2014/main" id="{7D781C3A-38B4-4D4D-81F1-00F8CD603A6D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Rectangle 210">
              <a:extLst>
                <a:ext uri="{FF2B5EF4-FFF2-40B4-BE49-F238E27FC236}">
                  <a16:creationId xmlns:a16="http://schemas.microsoft.com/office/drawing/2014/main" id="{20E4235F-7F72-4515-B5F7-F740249B76A6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" name="Rectangle 211">
              <a:extLst>
                <a:ext uri="{FF2B5EF4-FFF2-40B4-BE49-F238E27FC236}">
                  <a16:creationId xmlns:a16="http://schemas.microsoft.com/office/drawing/2014/main" id="{F19659C0-BA58-4C13-BC0F-3F485B466807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Rectangle 212">
              <a:extLst>
                <a:ext uri="{FF2B5EF4-FFF2-40B4-BE49-F238E27FC236}">
                  <a16:creationId xmlns:a16="http://schemas.microsoft.com/office/drawing/2014/main" id="{C543B872-C79D-4119-8875-DDD3A1C87B5E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Rectangle 213">
              <a:extLst>
                <a:ext uri="{FF2B5EF4-FFF2-40B4-BE49-F238E27FC236}">
                  <a16:creationId xmlns:a16="http://schemas.microsoft.com/office/drawing/2014/main" id="{E8CDC6F1-95F9-4C7E-84F8-8ECD5139F5A9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Rectangle 214">
              <a:extLst>
                <a:ext uri="{FF2B5EF4-FFF2-40B4-BE49-F238E27FC236}">
                  <a16:creationId xmlns:a16="http://schemas.microsoft.com/office/drawing/2014/main" id="{345C0E27-8AF8-465E-AC0E-AEF57D6281FD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Rectangle 215">
              <a:extLst>
                <a:ext uri="{FF2B5EF4-FFF2-40B4-BE49-F238E27FC236}">
                  <a16:creationId xmlns:a16="http://schemas.microsoft.com/office/drawing/2014/main" id="{C21A2B94-E7D8-4647-87E7-F090A81CA948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3" name="그룹 495">
            <a:extLst>
              <a:ext uri="{FF2B5EF4-FFF2-40B4-BE49-F238E27FC236}">
                <a16:creationId xmlns:a16="http://schemas.microsoft.com/office/drawing/2014/main" id="{53C752C7-E95B-4610-A174-38398CA10C3C}"/>
              </a:ext>
            </a:extLst>
          </p:cNvPr>
          <p:cNvGrpSpPr/>
          <p:nvPr/>
        </p:nvGrpSpPr>
        <p:grpSpPr>
          <a:xfrm>
            <a:off x="5375580" y="3217355"/>
            <a:ext cx="1931719" cy="135371"/>
            <a:chOff x="8367597" y="3887917"/>
            <a:chExt cx="1931719" cy="135371"/>
          </a:xfrm>
          <a:solidFill>
            <a:schemeClr val="accent4"/>
          </a:solidFill>
        </p:grpSpPr>
        <p:sp>
          <p:nvSpPr>
            <p:cNvPr id="234" name="Rectangle 196">
              <a:extLst>
                <a:ext uri="{FF2B5EF4-FFF2-40B4-BE49-F238E27FC236}">
                  <a16:creationId xmlns:a16="http://schemas.microsoft.com/office/drawing/2014/main" id="{40DE15BE-B946-40D9-A527-EB9F07D3B5CB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Rectangle 197">
              <a:extLst>
                <a:ext uri="{FF2B5EF4-FFF2-40B4-BE49-F238E27FC236}">
                  <a16:creationId xmlns:a16="http://schemas.microsoft.com/office/drawing/2014/main" id="{4FFDA581-F459-42B3-B261-35AFAFA465AE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Rectangle 198">
              <a:extLst>
                <a:ext uri="{FF2B5EF4-FFF2-40B4-BE49-F238E27FC236}">
                  <a16:creationId xmlns:a16="http://schemas.microsoft.com/office/drawing/2014/main" id="{709D3C70-F8A4-4310-8590-170BBCA42A7D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Rectangle 199">
              <a:extLst>
                <a:ext uri="{FF2B5EF4-FFF2-40B4-BE49-F238E27FC236}">
                  <a16:creationId xmlns:a16="http://schemas.microsoft.com/office/drawing/2014/main" id="{6078DB1C-4DCF-4E2D-A8C9-ADF3F03B3F36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" name="Rectangle 200">
              <a:extLst>
                <a:ext uri="{FF2B5EF4-FFF2-40B4-BE49-F238E27FC236}">
                  <a16:creationId xmlns:a16="http://schemas.microsoft.com/office/drawing/2014/main" id="{FAF62FD8-B90F-40A7-873A-561C5411B82C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9" name="Rectangle 201">
              <a:extLst>
                <a:ext uri="{FF2B5EF4-FFF2-40B4-BE49-F238E27FC236}">
                  <a16:creationId xmlns:a16="http://schemas.microsoft.com/office/drawing/2014/main" id="{3F56F698-B502-4E34-828D-E582A4758AF6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Rectangle 202">
              <a:extLst>
                <a:ext uri="{FF2B5EF4-FFF2-40B4-BE49-F238E27FC236}">
                  <a16:creationId xmlns:a16="http://schemas.microsoft.com/office/drawing/2014/main" id="{B893A8B6-B709-4A57-880F-83371F5422EE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Rectangle 203">
              <a:extLst>
                <a:ext uri="{FF2B5EF4-FFF2-40B4-BE49-F238E27FC236}">
                  <a16:creationId xmlns:a16="http://schemas.microsoft.com/office/drawing/2014/main" id="{C5E2177E-B476-4D91-BDF7-9D97A8794E7A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2" name="Rectangle 204">
              <a:extLst>
                <a:ext uri="{FF2B5EF4-FFF2-40B4-BE49-F238E27FC236}">
                  <a16:creationId xmlns:a16="http://schemas.microsoft.com/office/drawing/2014/main" id="{5071FFE2-E186-4CC2-9D41-08839B3303D8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3" name="Rectangle 205">
              <a:extLst>
                <a:ext uri="{FF2B5EF4-FFF2-40B4-BE49-F238E27FC236}">
                  <a16:creationId xmlns:a16="http://schemas.microsoft.com/office/drawing/2014/main" id="{19E7A427-0F94-4849-886B-5990D5CA7C92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068C735A-9A7A-4C48-838C-FBB519E5A368}"/>
              </a:ext>
            </a:extLst>
          </p:cNvPr>
          <p:cNvSpPr txBox="1"/>
          <p:nvPr/>
        </p:nvSpPr>
        <p:spPr>
          <a:xfrm>
            <a:off x="5047901" y="4152427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Malls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직사각형 113">
            <a:extLst>
              <a:ext uri="{FF2B5EF4-FFF2-40B4-BE49-F238E27FC236}">
                <a16:creationId xmlns:a16="http://schemas.microsoft.com/office/drawing/2014/main" id="{F605944D-5FF0-45EC-87E4-91546F0FB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392" y="1894005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7" name="그룹 611">
            <a:extLst>
              <a:ext uri="{FF2B5EF4-FFF2-40B4-BE49-F238E27FC236}">
                <a16:creationId xmlns:a16="http://schemas.microsoft.com/office/drawing/2014/main" id="{8B5060A1-1D4E-4C1F-B629-E8B984F91446}"/>
              </a:ext>
            </a:extLst>
          </p:cNvPr>
          <p:cNvGrpSpPr/>
          <p:nvPr/>
        </p:nvGrpSpPr>
        <p:grpSpPr>
          <a:xfrm>
            <a:off x="2910912" y="3626391"/>
            <a:ext cx="1931719" cy="135371"/>
            <a:chOff x="8367597" y="4296953"/>
            <a:chExt cx="1931719" cy="135371"/>
          </a:xfrm>
          <a:solidFill>
            <a:schemeClr val="accent1"/>
          </a:solidFill>
        </p:grpSpPr>
        <p:sp>
          <p:nvSpPr>
            <p:cNvPr id="328" name="Rectangle 216">
              <a:extLst>
                <a:ext uri="{FF2B5EF4-FFF2-40B4-BE49-F238E27FC236}">
                  <a16:creationId xmlns:a16="http://schemas.microsoft.com/office/drawing/2014/main" id="{2003BFBE-6CF3-413F-A952-72F892AD855D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9" name="Rectangle 217">
              <a:extLst>
                <a:ext uri="{FF2B5EF4-FFF2-40B4-BE49-F238E27FC236}">
                  <a16:creationId xmlns:a16="http://schemas.microsoft.com/office/drawing/2014/main" id="{04437438-E669-4ED9-9DB4-B8AF2F984EE3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0" name="Rectangle 218">
              <a:extLst>
                <a:ext uri="{FF2B5EF4-FFF2-40B4-BE49-F238E27FC236}">
                  <a16:creationId xmlns:a16="http://schemas.microsoft.com/office/drawing/2014/main" id="{EF748ABC-B86C-4B43-BF6A-66288E1A79D9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1" name="Rectangle 219">
              <a:extLst>
                <a:ext uri="{FF2B5EF4-FFF2-40B4-BE49-F238E27FC236}">
                  <a16:creationId xmlns:a16="http://schemas.microsoft.com/office/drawing/2014/main" id="{A35340D6-E010-4ED4-85C0-7D12F057595E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2" name="Rectangle 220">
              <a:extLst>
                <a:ext uri="{FF2B5EF4-FFF2-40B4-BE49-F238E27FC236}">
                  <a16:creationId xmlns:a16="http://schemas.microsoft.com/office/drawing/2014/main" id="{39B83C0F-CF24-4B15-B7C9-F6A5985FC311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3" name="Rectangle 221">
              <a:extLst>
                <a:ext uri="{FF2B5EF4-FFF2-40B4-BE49-F238E27FC236}">
                  <a16:creationId xmlns:a16="http://schemas.microsoft.com/office/drawing/2014/main" id="{DE48499C-3F10-42CB-89F7-90B444D146FD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4" name="Rectangle 222">
              <a:extLst>
                <a:ext uri="{FF2B5EF4-FFF2-40B4-BE49-F238E27FC236}">
                  <a16:creationId xmlns:a16="http://schemas.microsoft.com/office/drawing/2014/main" id="{F8F63D10-AE66-4559-A7F1-3F4E7F2416C9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5" name="Rectangle 223">
              <a:extLst>
                <a:ext uri="{FF2B5EF4-FFF2-40B4-BE49-F238E27FC236}">
                  <a16:creationId xmlns:a16="http://schemas.microsoft.com/office/drawing/2014/main" id="{138BA2F3-F47D-4D9A-AF50-524FC8DFD50A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6" name="Rectangle 224">
              <a:extLst>
                <a:ext uri="{FF2B5EF4-FFF2-40B4-BE49-F238E27FC236}">
                  <a16:creationId xmlns:a16="http://schemas.microsoft.com/office/drawing/2014/main" id="{D135AB21-521F-4CB8-BD28-285364FC0BBF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" name="Rectangle 225">
              <a:extLst>
                <a:ext uri="{FF2B5EF4-FFF2-40B4-BE49-F238E27FC236}">
                  <a16:creationId xmlns:a16="http://schemas.microsoft.com/office/drawing/2014/main" id="{13FBF7D9-FC65-4253-A112-5B814530EA0B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8" name="그룹 612">
            <a:extLst>
              <a:ext uri="{FF2B5EF4-FFF2-40B4-BE49-F238E27FC236}">
                <a16:creationId xmlns:a16="http://schemas.microsoft.com/office/drawing/2014/main" id="{79B00B47-37B3-4AF8-87D3-DA076A135165}"/>
              </a:ext>
            </a:extLst>
          </p:cNvPr>
          <p:cNvGrpSpPr/>
          <p:nvPr/>
        </p:nvGrpSpPr>
        <p:grpSpPr>
          <a:xfrm>
            <a:off x="2910914" y="3421874"/>
            <a:ext cx="1931719" cy="135371"/>
            <a:chOff x="8367597" y="4092436"/>
            <a:chExt cx="1931719" cy="135371"/>
          </a:xfrm>
          <a:solidFill>
            <a:schemeClr val="accent1"/>
          </a:solidFill>
        </p:grpSpPr>
        <p:sp>
          <p:nvSpPr>
            <p:cNvPr id="339" name="Rectangle 206">
              <a:extLst>
                <a:ext uri="{FF2B5EF4-FFF2-40B4-BE49-F238E27FC236}">
                  <a16:creationId xmlns:a16="http://schemas.microsoft.com/office/drawing/2014/main" id="{A308A8CA-A29E-4D6B-935F-7C133E6649FA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0" name="Rectangle 207">
              <a:extLst>
                <a:ext uri="{FF2B5EF4-FFF2-40B4-BE49-F238E27FC236}">
                  <a16:creationId xmlns:a16="http://schemas.microsoft.com/office/drawing/2014/main" id="{5AC7845D-77CF-412A-B402-65EE6D253217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1" name="Rectangle 208">
              <a:extLst>
                <a:ext uri="{FF2B5EF4-FFF2-40B4-BE49-F238E27FC236}">
                  <a16:creationId xmlns:a16="http://schemas.microsoft.com/office/drawing/2014/main" id="{5A63A89B-9199-495C-9383-3F8B9B08E2F9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2" name="Rectangle 209">
              <a:extLst>
                <a:ext uri="{FF2B5EF4-FFF2-40B4-BE49-F238E27FC236}">
                  <a16:creationId xmlns:a16="http://schemas.microsoft.com/office/drawing/2014/main" id="{4CB8D355-4555-4EF1-9CAD-64D9B66326D4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3" name="Rectangle 210">
              <a:extLst>
                <a:ext uri="{FF2B5EF4-FFF2-40B4-BE49-F238E27FC236}">
                  <a16:creationId xmlns:a16="http://schemas.microsoft.com/office/drawing/2014/main" id="{4066E9C8-94C4-4E2A-B21C-3FF74C83C0DB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4" name="Rectangle 211">
              <a:extLst>
                <a:ext uri="{FF2B5EF4-FFF2-40B4-BE49-F238E27FC236}">
                  <a16:creationId xmlns:a16="http://schemas.microsoft.com/office/drawing/2014/main" id="{D4FA7E42-378A-4FC7-AD07-10731B9535E0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5" name="Rectangle 212">
              <a:extLst>
                <a:ext uri="{FF2B5EF4-FFF2-40B4-BE49-F238E27FC236}">
                  <a16:creationId xmlns:a16="http://schemas.microsoft.com/office/drawing/2014/main" id="{D1C59F42-8E3F-49B7-BE3F-D2F06053ABDD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6" name="Rectangle 213">
              <a:extLst>
                <a:ext uri="{FF2B5EF4-FFF2-40B4-BE49-F238E27FC236}">
                  <a16:creationId xmlns:a16="http://schemas.microsoft.com/office/drawing/2014/main" id="{3DE975AC-8AAA-4DC4-9D54-91A0C0DD45E0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7" name="Rectangle 214">
              <a:extLst>
                <a:ext uri="{FF2B5EF4-FFF2-40B4-BE49-F238E27FC236}">
                  <a16:creationId xmlns:a16="http://schemas.microsoft.com/office/drawing/2014/main" id="{3CDFE1F1-EA54-42A4-82F0-E25A13C96A3A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8" name="Rectangle 215">
              <a:extLst>
                <a:ext uri="{FF2B5EF4-FFF2-40B4-BE49-F238E27FC236}">
                  <a16:creationId xmlns:a16="http://schemas.microsoft.com/office/drawing/2014/main" id="{967AE156-A121-4E9B-8E58-844118C777F0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9" name="그룹 613">
            <a:extLst>
              <a:ext uri="{FF2B5EF4-FFF2-40B4-BE49-F238E27FC236}">
                <a16:creationId xmlns:a16="http://schemas.microsoft.com/office/drawing/2014/main" id="{E8B92D1C-B0F0-423A-8641-33C6E8B3723F}"/>
              </a:ext>
            </a:extLst>
          </p:cNvPr>
          <p:cNvGrpSpPr/>
          <p:nvPr/>
        </p:nvGrpSpPr>
        <p:grpSpPr>
          <a:xfrm>
            <a:off x="2910912" y="3217355"/>
            <a:ext cx="1931719" cy="135371"/>
            <a:chOff x="8367597" y="3887917"/>
            <a:chExt cx="1931719" cy="135371"/>
          </a:xfrm>
          <a:solidFill>
            <a:schemeClr val="accent1"/>
          </a:solidFill>
        </p:grpSpPr>
        <p:sp>
          <p:nvSpPr>
            <p:cNvPr id="350" name="Rectangle 196">
              <a:extLst>
                <a:ext uri="{FF2B5EF4-FFF2-40B4-BE49-F238E27FC236}">
                  <a16:creationId xmlns:a16="http://schemas.microsoft.com/office/drawing/2014/main" id="{D83365C4-F3B2-4FE3-A90F-23A156942A01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1" name="Rectangle 197">
              <a:extLst>
                <a:ext uri="{FF2B5EF4-FFF2-40B4-BE49-F238E27FC236}">
                  <a16:creationId xmlns:a16="http://schemas.microsoft.com/office/drawing/2014/main" id="{2895D637-34FD-4E29-98F5-8E9FF0E5925C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2" name="Rectangle 198">
              <a:extLst>
                <a:ext uri="{FF2B5EF4-FFF2-40B4-BE49-F238E27FC236}">
                  <a16:creationId xmlns:a16="http://schemas.microsoft.com/office/drawing/2014/main" id="{60EF4EA8-CF2E-4785-850E-0312D8DE687E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3" name="Rectangle 199">
              <a:extLst>
                <a:ext uri="{FF2B5EF4-FFF2-40B4-BE49-F238E27FC236}">
                  <a16:creationId xmlns:a16="http://schemas.microsoft.com/office/drawing/2014/main" id="{2A0D5C50-1DF6-4A59-B2CC-6A3FC8F3CFAE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4" name="Rectangle 200">
              <a:extLst>
                <a:ext uri="{FF2B5EF4-FFF2-40B4-BE49-F238E27FC236}">
                  <a16:creationId xmlns:a16="http://schemas.microsoft.com/office/drawing/2014/main" id="{87050CFE-A91D-4759-8DF9-994BAB2C3B27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5" name="Rectangle 201">
              <a:extLst>
                <a:ext uri="{FF2B5EF4-FFF2-40B4-BE49-F238E27FC236}">
                  <a16:creationId xmlns:a16="http://schemas.microsoft.com/office/drawing/2014/main" id="{73DFDC8D-9F3D-43F4-8341-C18EFC2AB908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6" name="Rectangle 202">
              <a:extLst>
                <a:ext uri="{FF2B5EF4-FFF2-40B4-BE49-F238E27FC236}">
                  <a16:creationId xmlns:a16="http://schemas.microsoft.com/office/drawing/2014/main" id="{F2B6F040-1C6A-4896-A145-E993BE23F530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7" name="Rectangle 203">
              <a:extLst>
                <a:ext uri="{FF2B5EF4-FFF2-40B4-BE49-F238E27FC236}">
                  <a16:creationId xmlns:a16="http://schemas.microsoft.com/office/drawing/2014/main" id="{F8C1AA37-C28F-41BA-A8DA-B8A47BF46E62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8" name="Rectangle 204">
              <a:extLst>
                <a:ext uri="{FF2B5EF4-FFF2-40B4-BE49-F238E27FC236}">
                  <a16:creationId xmlns:a16="http://schemas.microsoft.com/office/drawing/2014/main" id="{CAFAC340-6F3D-48B5-B0E1-F9D09A87B78D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9" name="Rectangle 205">
              <a:extLst>
                <a:ext uri="{FF2B5EF4-FFF2-40B4-BE49-F238E27FC236}">
                  <a16:creationId xmlns:a16="http://schemas.microsoft.com/office/drawing/2014/main" id="{E094586B-5AB7-4133-8B97-DAE1F0C12435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0" name="그룹 614">
            <a:extLst>
              <a:ext uri="{FF2B5EF4-FFF2-40B4-BE49-F238E27FC236}">
                <a16:creationId xmlns:a16="http://schemas.microsoft.com/office/drawing/2014/main" id="{97486E94-C10A-43EE-A545-75D0AA1C7B12}"/>
              </a:ext>
            </a:extLst>
          </p:cNvPr>
          <p:cNvGrpSpPr/>
          <p:nvPr/>
        </p:nvGrpSpPr>
        <p:grpSpPr>
          <a:xfrm>
            <a:off x="2910914" y="3012836"/>
            <a:ext cx="1931719" cy="135371"/>
            <a:chOff x="8367597" y="3683398"/>
            <a:chExt cx="1931719" cy="135371"/>
          </a:xfrm>
          <a:solidFill>
            <a:schemeClr val="accent1"/>
          </a:solidFill>
        </p:grpSpPr>
        <p:sp>
          <p:nvSpPr>
            <p:cNvPr id="361" name="Rectangle 186">
              <a:extLst>
                <a:ext uri="{FF2B5EF4-FFF2-40B4-BE49-F238E27FC236}">
                  <a16:creationId xmlns:a16="http://schemas.microsoft.com/office/drawing/2014/main" id="{38341E78-4F44-47AB-8B4C-D904D63B277F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2" name="Rectangle 187">
              <a:extLst>
                <a:ext uri="{FF2B5EF4-FFF2-40B4-BE49-F238E27FC236}">
                  <a16:creationId xmlns:a16="http://schemas.microsoft.com/office/drawing/2014/main" id="{CE35CD8C-BF07-480A-B597-93C52DC4D7F8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3" name="Rectangle 188">
              <a:extLst>
                <a:ext uri="{FF2B5EF4-FFF2-40B4-BE49-F238E27FC236}">
                  <a16:creationId xmlns:a16="http://schemas.microsoft.com/office/drawing/2014/main" id="{BFD63A99-AD44-43BE-A894-AF43D22D3181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4" name="Rectangle 189">
              <a:extLst>
                <a:ext uri="{FF2B5EF4-FFF2-40B4-BE49-F238E27FC236}">
                  <a16:creationId xmlns:a16="http://schemas.microsoft.com/office/drawing/2014/main" id="{D05E0C9C-42FF-4185-86D0-543FB760D9A6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5" name="Rectangle 190">
              <a:extLst>
                <a:ext uri="{FF2B5EF4-FFF2-40B4-BE49-F238E27FC236}">
                  <a16:creationId xmlns:a16="http://schemas.microsoft.com/office/drawing/2014/main" id="{9F7F3DE5-6529-41E2-BE5F-3234CFEFEEC1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6" name="Rectangle 191">
              <a:extLst>
                <a:ext uri="{FF2B5EF4-FFF2-40B4-BE49-F238E27FC236}">
                  <a16:creationId xmlns:a16="http://schemas.microsoft.com/office/drawing/2014/main" id="{156D1DEF-8293-4D5C-8D47-1BC936354568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7" name="Rectangle 192">
              <a:extLst>
                <a:ext uri="{FF2B5EF4-FFF2-40B4-BE49-F238E27FC236}">
                  <a16:creationId xmlns:a16="http://schemas.microsoft.com/office/drawing/2014/main" id="{0DFCE4D6-CFF4-4E67-8567-0363F50944F7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" name="Rectangle 193">
              <a:extLst>
                <a:ext uri="{FF2B5EF4-FFF2-40B4-BE49-F238E27FC236}">
                  <a16:creationId xmlns:a16="http://schemas.microsoft.com/office/drawing/2014/main" id="{1F2B67DE-E7BB-44BA-98FC-49C3E9DEFE79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9" name="Rectangle 194">
              <a:extLst>
                <a:ext uri="{FF2B5EF4-FFF2-40B4-BE49-F238E27FC236}">
                  <a16:creationId xmlns:a16="http://schemas.microsoft.com/office/drawing/2014/main" id="{C44A8C6B-CF62-4725-8A95-C9A5E8D2BE08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0" name="Rectangle 195">
              <a:extLst>
                <a:ext uri="{FF2B5EF4-FFF2-40B4-BE49-F238E27FC236}">
                  <a16:creationId xmlns:a16="http://schemas.microsoft.com/office/drawing/2014/main" id="{AE254E5F-D10A-4565-8F78-71FB7285ED46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1" name="그룹 615">
            <a:extLst>
              <a:ext uri="{FF2B5EF4-FFF2-40B4-BE49-F238E27FC236}">
                <a16:creationId xmlns:a16="http://schemas.microsoft.com/office/drawing/2014/main" id="{2889C30E-1FB7-4A2D-970C-C5988757718A}"/>
              </a:ext>
            </a:extLst>
          </p:cNvPr>
          <p:cNvGrpSpPr/>
          <p:nvPr/>
        </p:nvGrpSpPr>
        <p:grpSpPr>
          <a:xfrm>
            <a:off x="2910912" y="2808317"/>
            <a:ext cx="1931719" cy="135371"/>
            <a:chOff x="8367597" y="3478879"/>
            <a:chExt cx="1931719" cy="135371"/>
          </a:xfrm>
          <a:solidFill>
            <a:schemeClr val="accent1"/>
          </a:solidFill>
        </p:grpSpPr>
        <p:sp>
          <p:nvSpPr>
            <p:cNvPr id="372" name="Rectangle 176">
              <a:extLst>
                <a:ext uri="{FF2B5EF4-FFF2-40B4-BE49-F238E27FC236}">
                  <a16:creationId xmlns:a16="http://schemas.microsoft.com/office/drawing/2014/main" id="{DBE511B1-065E-42F9-8737-756FCBD3C4D6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3" name="Rectangle 177">
              <a:extLst>
                <a:ext uri="{FF2B5EF4-FFF2-40B4-BE49-F238E27FC236}">
                  <a16:creationId xmlns:a16="http://schemas.microsoft.com/office/drawing/2014/main" id="{2FD59DD3-3CD8-4101-85BF-1EC6D1746D34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4" name="Rectangle 178">
              <a:extLst>
                <a:ext uri="{FF2B5EF4-FFF2-40B4-BE49-F238E27FC236}">
                  <a16:creationId xmlns:a16="http://schemas.microsoft.com/office/drawing/2014/main" id="{0DEE2153-F1A8-43BE-BE87-DA961C516B26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5" name="Rectangle 179">
              <a:extLst>
                <a:ext uri="{FF2B5EF4-FFF2-40B4-BE49-F238E27FC236}">
                  <a16:creationId xmlns:a16="http://schemas.microsoft.com/office/drawing/2014/main" id="{154A6D2B-747F-44F8-AF6A-4F3C6011302A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6" name="Rectangle 180">
              <a:extLst>
                <a:ext uri="{FF2B5EF4-FFF2-40B4-BE49-F238E27FC236}">
                  <a16:creationId xmlns:a16="http://schemas.microsoft.com/office/drawing/2014/main" id="{81713B9F-6AAA-4C37-9BF1-6D787E266D18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7" name="Rectangle 181">
              <a:extLst>
                <a:ext uri="{FF2B5EF4-FFF2-40B4-BE49-F238E27FC236}">
                  <a16:creationId xmlns:a16="http://schemas.microsoft.com/office/drawing/2014/main" id="{F55F44FB-74F4-4C81-BE27-55040548E537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8" name="Rectangle 182">
              <a:extLst>
                <a:ext uri="{FF2B5EF4-FFF2-40B4-BE49-F238E27FC236}">
                  <a16:creationId xmlns:a16="http://schemas.microsoft.com/office/drawing/2014/main" id="{24AD4D25-3D7A-4EED-9EA8-99E035869B48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9" name="Rectangle 183">
              <a:extLst>
                <a:ext uri="{FF2B5EF4-FFF2-40B4-BE49-F238E27FC236}">
                  <a16:creationId xmlns:a16="http://schemas.microsoft.com/office/drawing/2014/main" id="{210C1CF7-EACC-4FE8-96B5-97F29D9314CA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0" name="Rectangle 184">
              <a:extLst>
                <a:ext uri="{FF2B5EF4-FFF2-40B4-BE49-F238E27FC236}">
                  <a16:creationId xmlns:a16="http://schemas.microsoft.com/office/drawing/2014/main" id="{72DC2F5A-4FC6-4E0F-AF99-491D0E6A479B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1" name="Rectangle 185">
              <a:extLst>
                <a:ext uri="{FF2B5EF4-FFF2-40B4-BE49-F238E27FC236}">
                  <a16:creationId xmlns:a16="http://schemas.microsoft.com/office/drawing/2014/main" id="{47221D5D-40E1-4ECA-8F4E-27928BB68A69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0" name="TextBox 439">
            <a:extLst>
              <a:ext uri="{FF2B5EF4-FFF2-40B4-BE49-F238E27FC236}">
                <a16:creationId xmlns:a16="http://schemas.microsoft.com/office/drawing/2014/main" id="{FAFC8519-5050-4F95-8C1B-4493FC7F1CFF}"/>
              </a:ext>
            </a:extLst>
          </p:cNvPr>
          <p:cNvSpPr txBox="1"/>
          <p:nvPr/>
        </p:nvSpPr>
        <p:spPr>
          <a:xfrm>
            <a:off x="2726145" y="4158890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Restaurant Business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2" name="직사각형 113">
            <a:extLst>
              <a:ext uri="{FF2B5EF4-FFF2-40B4-BE49-F238E27FC236}">
                <a16:creationId xmlns:a16="http://schemas.microsoft.com/office/drawing/2014/main" id="{668EA476-81E3-4547-9142-895314F9D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7" y="1650518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3" name="그룹 729">
            <a:extLst>
              <a:ext uri="{FF2B5EF4-FFF2-40B4-BE49-F238E27FC236}">
                <a16:creationId xmlns:a16="http://schemas.microsoft.com/office/drawing/2014/main" id="{4E52C89A-305A-4444-A9D4-503A3A31EDEC}"/>
              </a:ext>
            </a:extLst>
          </p:cNvPr>
          <p:cNvGrpSpPr/>
          <p:nvPr/>
        </p:nvGrpSpPr>
        <p:grpSpPr>
          <a:xfrm>
            <a:off x="446245" y="3626391"/>
            <a:ext cx="1931719" cy="135371"/>
            <a:chOff x="8367597" y="4296953"/>
            <a:chExt cx="1931719" cy="135371"/>
          </a:xfrm>
          <a:solidFill>
            <a:schemeClr val="accent2"/>
          </a:solidFill>
        </p:grpSpPr>
        <p:sp>
          <p:nvSpPr>
            <p:cNvPr id="444" name="Rectangle 216">
              <a:extLst>
                <a:ext uri="{FF2B5EF4-FFF2-40B4-BE49-F238E27FC236}">
                  <a16:creationId xmlns:a16="http://schemas.microsoft.com/office/drawing/2014/main" id="{3F1FD6B3-98B6-4D12-8CB1-252744071AC1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5" name="Rectangle 217">
              <a:extLst>
                <a:ext uri="{FF2B5EF4-FFF2-40B4-BE49-F238E27FC236}">
                  <a16:creationId xmlns:a16="http://schemas.microsoft.com/office/drawing/2014/main" id="{41AA13E5-715C-4DB7-BEE6-862ACEAA3166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6" name="Rectangle 218">
              <a:extLst>
                <a:ext uri="{FF2B5EF4-FFF2-40B4-BE49-F238E27FC236}">
                  <a16:creationId xmlns:a16="http://schemas.microsoft.com/office/drawing/2014/main" id="{1AEA55B8-90A5-4421-A6E8-D86D6758153A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7" name="Rectangle 219">
              <a:extLst>
                <a:ext uri="{FF2B5EF4-FFF2-40B4-BE49-F238E27FC236}">
                  <a16:creationId xmlns:a16="http://schemas.microsoft.com/office/drawing/2014/main" id="{BDF06318-CABC-4A8C-92C4-56C5DED0851B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8" name="Rectangle 220">
              <a:extLst>
                <a:ext uri="{FF2B5EF4-FFF2-40B4-BE49-F238E27FC236}">
                  <a16:creationId xmlns:a16="http://schemas.microsoft.com/office/drawing/2014/main" id="{AA6E9EC4-AE9F-43B2-A3EF-CA3FA1B5858F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9" name="Rectangle 221">
              <a:extLst>
                <a:ext uri="{FF2B5EF4-FFF2-40B4-BE49-F238E27FC236}">
                  <a16:creationId xmlns:a16="http://schemas.microsoft.com/office/drawing/2014/main" id="{81879906-9F65-4727-9978-07C037936F93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0" name="Rectangle 222">
              <a:extLst>
                <a:ext uri="{FF2B5EF4-FFF2-40B4-BE49-F238E27FC236}">
                  <a16:creationId xmlns:a16="http://schemas.microsoft.com/office/drawing/2014/main" id="{C30BE61D-EB95-43FA-87CB-99CE9BEFF3AC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1" name="Rectangle 223">
              <a:extLst>
                <a:ext uri="{FF2B5EF4-FFF2-40B4-BE49-F238E27FC236}">
                  <a16:creationId xmlns:a16="http://schemas.microsoft.com/office/drawing/2014/main" id="{9D13E4B9-FDDF-47BE-8B8F-6EB3C0DD86FE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2" name="Rectangle 224">
              <a:extLst>
                <a:ext uri="{FF2B5EF4-FFF2-40B4-BE49-F238E27FC236}">
                  <a16:creationId xmlns:a16="http://schemas.microsoft.com/office/drawing/2014/main" id="{F7A74398-3A6F-430B-ADEE-4ACB8BC76557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3" name="Rectangle 225">
              <a:extLst>
                <a:ext uri="{FF2B5EF4-FFF2-40B4-BE49-F238E27FC236}">
                  <a16:creationId xmlns:a16="http://schemas.microsoft.com/office/drawing/2014/main" id="{D87A6DD8-381A-4D28-94B6-E1C0112BFAB1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4" name="그룹 730">
            <a:extLst>
              <a:ext uri="{FF2B5EF4-FFF2-40B4-BE49-F238E27FC236}">
                <a16:creationId xmlns:a16="http://schemas.microsoft.com/office/drawing/2014/main" id="{86D36F6D-02EB-4311-98D7-C2F7D824D5E3}"/>
              </a:ext>
            </a:extLst>
          </p:cNvPr>
          <p:cNvGrpSpPr/>
          <p:nvPr/>
        </p:nvGrpSpPr>
        <p:grpSpPr>
          <a:xfrm>
            <a:off x="446240" y="3421874"/>
            <a:ext cx="1931719" cy="135371"/>
            <a:chOff x="8367597" y="4092436"/>
            <a:chExt cx="1931719" cy="135371"/>
          </a:xfrm>
          <a:solidFill>
            <a:schemeClr val="accent2"/>
          </a:solidFill>
        </p:grpSpPr>
        <p:sp>
          <p:nvSpPr>
            <p:cNvPr id="455" name="Rectangle 206">
              <a:extLst>
                <a:ext uri="{FF2B5EF4-FFF2-40B4-BE49-F238E27FC236}">
                  <a16:creationId xmlns:a16="http://schemas.microsoft.com/office/drawing/2014/main" id="{33F87557-1ECC-4541-89AB-E605CE818E1A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Rectangle 207">
              <a:extLst>
                <a:ext uri="{FF2B5EF4-FFF2-40B4-BE49-F238E27FC236}">
                  <a16:creationId xmlns:a16="http://schemas.microsoft.com/office/drawing/2014/main" id="{DB313AC9-6783-4275-8B7D-D15366C95A8C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Rectangle 208">
              <a:extLst>
                <a:ext uri="{FF2B5EF4-FFF2-40B4-BE49-F238E27FC236}">
                  <a16:creationId xmlns:a16="http://schemas.microsoft.com/office/drawing/2014/main" id="{A4C92A22-407B-4453-A356-DE80B2D22F59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8" name="Rectangle 209">
              <a:extLst>
                <a:ext uri="{FF2B5EF4-FFF2-40B4-BE49-F238E27FC236}">
                  <a16:creationId xmlns:a16="http://schemas.microsoft.com/office/drawing/2014/main" id="{B3435300-2554-4E2A-B9C7-02FB4A702333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9" name="Rectangle 210">
              <a:extLst>
                <a:ext uri="{FF2B5EF4-FFF2-40B4-BE49-F238E27FC236}">
                  <a16:creationId xmlns:a16="http://schemas.microsoft.com/office/drawing/2014/main" id="{BDA261CA-53E0-4530-9900-0E5507483BE9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0" name="Rectangle 211">
              <a:extLst>
                <a:ext uri="{FF2B5EF4-FFF2-40B4-BE49-F238E27FC236}">
                  <a16:creationId xmlns:a16="http://schemas.microsoft.com/office/drawing/2014/main" id="{94E9576D-09A8-43BB-8672-CB7D3A177E2B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1" name="Rectangle 212">
              <a:extLst>
                <a:ext uri="{FF2B5EF4-FFF2-40B4-BE49-F238E27FC236}">
                  <a16:creationId xmlns:a16="http://schemas.microsoft.com/office/drawing/2014/main" id="{12BD3BF2-7C9E-4495-A8CC-B912253FA668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2" name="Rectangle 213">
              <a:extLst>
                <a:ext uri="{FF2B5EF4-FFF2-40B4-BE49-F238E27FC236}">
                  <a16:creationId xmlns:a16="http://schemas.microsoft.com/office/drawing/2014/main" id="{E80F828E-C53B-48D7-A763-6D5CB75F48C1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3" name="Rectangle 214">
              <a:extLst>
                <a:ext uri="{FF2B5EF4-FFF2-40B4-BE49-F238E27FC236}">
                  <a16:creationId xmlns:a16="http://schemas.microsoft.com/office/drawing/2014/main" id="{72A87131-7E25-46FF-9D17-B2B78E0455AE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4" name="Rectangle 215">
              <a:extLst>
                <a:ext uri="{FF2B5EF4-FFF2-40B4-BE49-F238E27FC236}">
                  <a16:creationId xmlns:a16="http://schemas.microsoft.com/office/drawing/2014/main" id="{1A6DF15F-DE32-4A3E-8837-8A584028FA63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5" name="그룹 731">
            <a:extLst>
              <a:ext uri="{FF2B5EF4-FFF2-40B4-BE49-F238E27FC236}">
                <a16:creationId xmlns:a16="http://schemas.microsoft.com/office/drawing/2014/main" id="{9378956B-AF87-43B2-91C6-281014DF931C}"/>
              </a:ext>
            </a:extLst>
          </p:cNvPr>
          <p:cNvGrpSpPr/>
          <p:nvPr/>
        </p:nvGrpSpPr>
        <p:grpSpPr>
          <a:xfrm>
            <a:off x="446245" y="3217355"/>
            <a:ext cx="1931719" cy="135371"/>
            <a:chOff x="8367597" y="3887917"/>
            <a:chExt cx="1931719" cy="135371"/>
          </a:xfrm>
          <a:solidFill>
            <a:schemeClr val="accent2"/>
          </a:solidFill>
        </p:grpSpPr>
        <p:sp>
          <p:nvSpPr>
            <p:cNvPr id="466" name="Rectangle 196">
              <a:extLst>
                <a:ext uri="{FF2B5EF4-FFF2-40B4-BE49-F238E27FC236}">
                  <a16:creationId xmlns:a16="http://schemas.microsoft.com/office/drawing/2014/main" id="{7BA397C3-CF24-4F08-8C2B-9D6FAB0EE45F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7" name="Rectangle 197">
              <a:extLst>
                <a:ext uri="{FF2B5EF4-FFF2-40B4-BE49-F238E27FC236}">
                  <a16:creationId xmlns:a16="http://schemas.microsoft.com/office/drawing/2014/main" id="{D1265DCA-F6D8-43AD-914F-A2FF11622AC8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8" name="Rectangle 198">
              <a:extLst>
                <a:ext uri="{FF2B5EF4-FFF2-40B4-BE49-F238E27FC236}">
                  <a16:creationId xmlns:a16="http://schemas.microsoft.com/office/drawing/2014/main" id="{8D7346B8-C8F5-4CD3-880B-C85CD8750AAE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9" name="Rectangle 199">
              <a:extLst>
                <a:ext uri="{FF2B5EF4-FFF2-40B4-BE49-F238E27FC236}">
                  <a16:creationId xmlns:a16="http://schemas.microsoft.com/office/drawing/2014/main" id="{4B64CCD4-7985-4355-8D12-AAA882078789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0" name="Rectangle 200">
              <a:extLst>
                <a:ext uri="{FF2B5EF4-FFF2-40B4-BE49-F238E27FC236}">
                  <a16:creationId xmlns:a16="http://schemas.microsoft.com/office/drawing/2014/main" id="{B4C0D66B-1C88-4426-A2F9-AFE688A0ACA4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" name="Rectangle 201">
              <a:extLst>
                <a:ext uri="{FF2B5EF4-FFF2-40B4-BE49-F238E27FC236}">
                  <a16:creationId xmlns:a16="http://schemas.microsoft.com/office/drawing/2014/main" id="{9B4EB861-2D66-4CD2-AD49-49545A154187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" name="Rectangle 202">
              <a:extLst>
                <a:ext uri="{FF2B5EF4-FFF2-40B4-BE49-F238E27FC236}">
                  <a16:creationId xmlns:a16="http://schemas.microsoft.com/office/drawing/2014/main" id="{535DEE23-418B-4835-B2EE-058C82192482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" name="Rectangle 203">
              <a:extLst>
                <a:ext uri="{FF2B5EF4-FFF2-40B4-BE49-F238E27FC236}">
                  <a16:creationId xmlns:a16="http://schemas.microsoft.com/office/drawing/2014/main" id="{715FF9E3-2818-4711-B2D1-6675A1B248C0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" name="Rectangle 204">
              <a:extLst>
                <a:ext uri="{FF2B5EF4-FFF2-40B4-BE49-F238E27FC236}">
                  <a16:creationId xmlns:a16="http://schemas.microsoft.com/office/drawing/2014/main" id="{AAD30166-83A3-4EFA-9948-E60C179A416E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" name="Rectangle 205">
              <a:extLst>
                <a:ext uri="{FF2B5EF4-FFF2-40B4-BE49-F238E27FC236}">
                  <a16:creationId xmlns:a16="http://schemas.microsoft.com/office/drawing/2014/main" id="{61014041-AC02-4B6B-AAB1-38C64ADBCEBB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6" name="그룹 732">
            <a:extLst>
              <a:ext uri="{FF2B5EF4-FFF2-40B4-BE49-F238E27FC236}">
                <a16:creationId xmlns:a16="http://schemas.microsoft.com/office/drawing/2014/main" id="{3BCD7A99-6018-4F52-A636-E0BEDEDBB749}"/>
              </a:ext>
            </a:extLst>
          </p:cNvPr>
          <p:cNvGrpSpPr/>
          <p:nvPr/>
        </p:nvGrpSpPr>
        <p:grpSpPr>
          <a:xfrm>
            <a:off x="446240" y="3012836"/>
            <a:ext cx="1931719" cy="135371"/>
            <a:chOff x="8367597" y="3683398"/>
            <a:chExt cx="1931719" cy="135371"/>
          </a:xfrm>
          <a:solidFill>
            <a:schemeClr val="accent2"/>
          </a:solidFill>
        </p:grpSpPr>
        <p:sp>
          <p:nvSpPr>
            <p:cNvPr id="477" name="Rectangle 186">
              <a:extLst>
                <a:ext uri="{FF2B5EF4-FFF2-40B4-BE49-F238E27FC236}">
                  <a16:creationId xmlns:a16="http://schemas.microsoft.com/office/drawing/2014/main" id="{CEDDA63F-380E-446B-B6BF-D2E8FB4F050C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" name="Rectangle 187">
              <a:extLst>
                <a:ext uri="{FF2B5EF4-FFF2-40B4-BE49-F238E27FC236}">
                  <a16:creationId xmlns:a16="http://schemas.microsoft.com/office/drawing/2014/main" id="{FDE91310-EAE3-4AB7-A6A9-B87465DD45D0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" name="Rectangle 188">
              <a:extLst>
                <a:ext uri="{FF2B5EF4-FFF2-40B4-BE49-F238E27FC236}">
                  <a16:creationId xmlns:a16="http://schemas.microsoft.com/office/drawing/2014/main" id="{3463C77D-F1A2-47D2-AD18-B9649B87830C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" name="Rectangle 189">
              <a:extLst>
                <a:ext uri="{FF2B5EF4-FFF2-40B4-BE49-F238E27FC236}">
                  <a16:creationId xmlns:a16="http://schemas.microsoft.com/office/drawing/2014/main" id="{0371B318-0FEA-4985-8F29-634787A392A1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" name="Rectangle 190">
              <a:extLst>
                <a:ext uri="{FF2B5EF4-FFF2-40B4-BE49-F238E27FC236}">
                  <a16:creationId xmlns:a16="http://schemas.microsoft.com/office/drawing/2014/main" id="{10216B1C-30CE-420C-8ABF-96DC9DEB261C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" name="Rectangle 191">
              <a:extLst>
                <a:ext uri="{FF2B5EF4-FFF2-40B4-BE49-F238E27FC236}">
                  <a16:creationId xmlns:a16="http://schemas.microsoft.com/office/drawing/2014/main" id="{42CB1B58-C81B-4D87-9372-0574CC9995F1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" name="Rectangle 192">
              <a:extLst>
                <a:ext uri="{FF2B5EF4-FFF2-40B4-BE49-F238E27FC236}">
                  <a16:creationId xmlns:a16="http://schemas.microsoft.com/office/drawing/2014/main" id="{09A82C81-01F2-45B0-8F8D-19E47CE10B1E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" name="Rectangle 193">
              <a:extLst>
                <a:ext uri="{FF2B5EF4-FFF2-40B4-BE49-F238E27FC236}">
                  <a16:creationId xmlns:a16="http://schemas.microsoft.com/office/drawing/2014/main" id="{FBFC0743-1237-4574-BE5A-CD01FF0897E2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" name="Rectangle 194">
              <a:extLst>
                <a:ext uri="{FF2B5EF4-FFF2-40B4-BE49-F238E27FC236}">
                  <a16:creationId xmlns:a16="http://schemas.microsoft.com/office/drawing/2014/main" id="{B189669D-25A9-44CB-9690-89F0E45C8F9D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" name="Rectangle 195">
              <a:extLst>
                <a:ext uri="{FF2B5EF4-FFF2-40B4-BE49-F238E27FC236}">
                  <a16:creationId xmlns:a16="http://schemas.microsoft.com/office/drawing/2014/main" id="{5D2DFA82-E891-455B-880C-95E1D711DF8E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7" name="그룹 733">
            <a:extLst>
              <a:ext uri="{FF2B5EF4-FFF2-40B4-BE49-F238E27FC236}">
                <a16:creationId xmlns:a16="http://schemas.microsoft.com/office/drawing/2014/main" id="{BEEB1E44-366A-4EAF-AF70-E53EE2245DF2}"/>
              </a:ext>
            </a:extLst>
          </p:cNvPr>
          <p:cNvGrpSpPr/>
          <p:nvPr/>
        </p:nvGrpSpPr>
        <p:grpSpPr>
          <a:xfrm>
            <a:off x="446245" y="2808317"/>
            <a:ext cx="1931719" cy="135371"/>
            <a:chOff x="8367597" y="3478879"/>
            <a:chExt cx="1931719" cy="135371"/>
          </a:xfrm>
          <a:solidFill>
            <a:schemeClr val="accent2"/>
          </a:solidFill>
        </p:grpSpPr>
        <p:sp>
          <p:nvSpPr>
            <p:cNvPr id="488" name="Rectangle 176">
              <a:extLst>
                <a:ext uri="{FF2B5EF4-FFF2-40B4-BE49-F238E27FC236}">
                  <a16:creationId xmlns:a16="http://schemas.microsoft.com/office/drawing/2014/main" id="{8A51F2FE-0CE7-4776-B6FA-C0AB158F94C1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Rectangle 177">
              <a:extLst>
                <a:ext uri="{FF2B5EF4-FFF2-40B4-BE49-F238E27FC236}">
                  <a16:creationId xmlns:a16="http://schemas.microsoft.com/office/drawing/2014/main" id="{5E0546DE-5891-43B3-90B1-287030082E26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Rectangle 178">
              <a:extLst>
                <a:ext uri="{FF2B5EF4-FFF2-40B4-BE49-F238E27FC236}">
                  <a16:creationId xmlns:a16="http://schemas.microsoft.com/office/drawing/2014/main" id="{9066680D-6384-421E-92DB-E06A94FA9A0F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Rectangle 179">
              <a:extLst>
                <a:ext uri="{FF2B5EF4-FFF2-40B4-BE49-F238E27FC236}">
                  <a16:creationId xmlns:a16="http://schemas.microsoft.com/office/drawing/2014/main" id="{B21D70BD-F042-4ECB-A1D3-D6C47BF33954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Rectangle 180">
              <a:extLst>
                <a:ext uri="{FF2B5EF4-FFF2-40B4-BE49-F238E27FC236}">
                  <a16:creationId xmlns:a16="http://schemas.microsoft.com/office/drawing/2014/main" id="{4010861C-EAE4-44F0-BEC6-BB7A7000B583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" name="Rectangle 181">
              <a:extLst>
                <a:ext uri="{FF2B5EF4-FFF2-40B4-BE49-F238E27FC236}">
                  <a16:creationId xmlns:a16="http://schemas.microsoft.com/office/drawing/2014/main" id="{B79A7B46-C072-45FE-963A-91BB252C4608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4" name="Rectangle 182">
              <a:extLst>
                <a:ext uri="{FF2B5EF4-FFF2-40B4-BE49-F238E27FC236}">
                  <a16:creationId xmlns:a16="http://schemas.microsoft.com/office/drawing/2014/main" id="{5FC8FD81-55D3-42C2-A808-5057CC8E8F9A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5" name="Rectangle 183">
              <a:extLst>
                <a:ext uri="{FF2B5EF4-FFF2-40B4-BE49-F238E27FC236}">
                  <a16:creationId xmlns:a16="http://schemas.microsoft.com/office/drawing/2014/main" id="{F5F7F24A-7D5B-4E03-820D-3CE7B85EA9E4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6" name="Rectangle 184">
              <a:extLst>
                <a:ext uri="{FF2B5EF4-FFF2-40B4-BE49-F238E27FC236}">
                  <a16:creationId xmlns:a16="http://schemas.microsoft.com/office/drawing/2014/main" id="{B23B8488-9697-4BD5-83DD-65F2A962B5A3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7" name="Rectangle 185">
              <a:extLst>
                <a:ext uri="{FF2B5EF4-FFF2-40B4-BE49-F238E27FC236}">
                  <a16:creationId xmlns:a16="http://schemas.microsoft.com/office/drawing/2014/main" id="{213F6699-842A-45A3-8E6F-A5FD72206093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8" name="그룹 734">
            <a:extLst>
              <a:ext uri="{FF2B5EF4-FFF2-40B4-BE49-F238E27FC236}">
                <a16:creationId xmlns:a16="http://schemas.microsoft.com/office/drawing/2014/main" id="{AC56AB7E-1080-4AD5-89D9-317E0EBA77F1}"/>
              </a:ext>
            </a:extLst>
          </p:cNvPr>
          <p:cNvGrpSpPr/>
          <p:nvPr/>
        </p:nvGrpSpPr>
        <p:grpSpPr>
          <a:xfrm>
            <a:off x="446240" y="2603798"/>
            <a:ext cx="1931719" cy="135371"/>
            <a:chOff x="8367597" y="3274360"/>
            <a:chExt cx="1931719" cy="135371"/>
          </a:xfrm>
          <a:solidFill>
            <a:schemeClr val="accent2"/>
          </a:solidFill>
        </p:grpSpPr>
        <p:sp>
          <p:nvSpPr>
            <p:cNvPr id="499" name="Rectangle 166">
              <a:extLst>
                <a:ext uri="{FF2B5EF4-FFF2-40B4-BE49-F238E27FC236}">
                  <a16:creationId xmlns:a16="http://schemas.microsoft.com/office/drawing/2014/main" id="{F10D3D82-265B-4D6E-8A79-4D5973E31C5C}"/>
                </a:ext>
              </a:extLst>
            </p:cNvPr>
            <p:cNvSpPr/>
            <p:nvPr/>
          </p:nvSpPr>
          <p:spPr>
            <a:xfrm>
              <a:off x="8367597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0" name="Rectangle 167">
              <a:extLst>
                <a:ext uri="{FF2B5EF4-FFF2-40B4-BE49-F238E27FC236}">
                  <a16:creationId xmlns:a16="http://schemas.microsoft.com/office/drawing/2014/main" id="{43222CB6-D782-49F9-8673-23935AE32580}"/>
                </a:ext>
              </a:extLst>
            </p:cNvPr>
            <p:cNvSpPr/>
            <p:nvPr/>
          </p:nvSpPr>
          <p:spPr>
            <a:xfrm>
              <a:off x="8567191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1" name="Rectangle 168">
              <a:extLst>
                <a:ext uri="{FF2B5EF4-FFF2-40B4-BE49-F238E27FC236}">
                  <a16:creationId xmlns:a16="http://schemas.microsoft.com/office/drawing/2014/main" id="{68585839-9344-47B5-A867-A063C9DA2927}"/>
                </a:ext>
              </a:extLst>
            </p:cNvPr>
            <p:cNvSpPr/>
            <p:nvPr/>
          </p:nvSpPr>
          <p:spPr>
            <a:xfrm>
              <a:off x="876678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2" name="Rectangle 169">
              <a:extLst>
                <a:ext uri="{FF2B5EF4-FFF2-40B4-BE49-F238E27FC236}">
                  <a16:creationId xmlns:a16="http://schemas.microsoft.com/office/drawing/2014/main" id="{3AB318F7-46B9-49F0-8BE2-6E30B17A254F}"/>
                </a:ext>
              </a:extLst>
            </p:cNvPr>
            <p:cNvSpPr/>
            <p:nvPr/>
          </p:nvSpPr>
          <p:spPr>
            <a:xfrm>
              <a:off x="896637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3" name="Rectangle 170">
              <a:extLst>
                <a:ext uri="{FF2B5EF4-FFF2-40B4-BE49-F238E27FC236}">
                  <a16:creationId xmlns:a16="http://schemas.microsoft.com/office/drawing/2014/main" id="{B4715855-CBD6-43DA-A26B-2228591F2DF3}"/>
                </a:ext>
              </a:extLst>
            </p:cNvPr>
            <p:cNvSpPr/>
            <p:nvPr/>
          </p:nvSpPr>
          <p:spPr>
            <a:xfrm>
              <a:off x="9165973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4" name="Rectangle 171">
              <a:extLst>
                <a:ext uri="{FF2B5EF4-FFF2-40B4-BE49-F238E27FC236}">
                  <a16:creationId xmlns:a16="http://schemas.microsoft.com/office/drawing/2014/main" id="{126C56F5-69DD-4ED4-9853-A22D14887D2C}"/>
                </a:ext>
              </a:extLst>
            </p:cNvPr>
            <p:cNvSpPr/>
            <p:nvPr/>
          </p:nvSpPr>
          <p:spPr>
            <a:xfrm>
              <a:off x="9365567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5" name="Rectangle 172">
              <a:extLst>
                <a:ext uri="{FF2B5EF4-FFF2-40B4-BE49-F238E27FC236}">
                  <a16:creationId xmlns:a16="http://schemas.microsoft.com/office/drawing/2014/main" id="{E22EBA80-9471-4854-8998-B80102653D7B}"/>
                </a:ext>
              </a:extLst>
            </p:cNvPr>
            <p:cNvSpPr/>
            <p:nvPr/>
          </p:nvSpPr>
          <p:spPr>
            <a:xfrm>
              <a:off x="9565161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6" name="Rectangle 173">
              <a:extLst>
                <a:ext uri="{FF2B5EF4-FFF2-40B4-BE49-F238E27FC236}">
                  <a16:creationId xmlns:a16="http://schemas.microsoft.com/office/drawing/2014/main" id="{B09FF33F-28AA-412C-B7FA-E0BBDAFF0909}"/>
                </a:ext>
              </a:extLst>
            </p:cNvPr>
            <p:cNvSpPr/>
            <p:nvPr/>
          </p:nvSpPr>
          <p:spPr>
            <a:xfrm>
              <a:off x="976475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7" name="Rectangle 174">
              <a:extLst>
                <a:ext uri="{FF2B5EF4-FFF2-40B4-BE49-F238E27FC236}">
                  <a16:creationId xmlns:a16="http://schemas.microsoft.com/office/drawing/2014/main" id="{9F3F48DC-32E0-499E-8F9C-A123F1CDCC16}"/>
                </a:ext>
              </a:extLst>
            </p:cNvPr>
            <p:cNvSpPr/>
            <p:nvPr/>
          </p:nvSpPr>
          <p:spPr>
            <a:xfrm>
              <a:off x="996434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8" name="Rectangle 175">
              <a:extLst>
                <a:ext uri="{FF2B5EF4-FFF2-40B4-BE49-F238E27FC236}">
                  <a16:creationId xmlns:a16="http://schemas.microsoft.com/office/drawing/2014/main" id="{FE6037F3-B000-400B-AF98-58B664FF95C8}"/>
                </a:ext>
              </a:extLst>
            </p:cNvPr>
            <p:cNvSpPr/>
            <p:nvPr/>
          </p:nvSpPr>
          <p:spPr>
            <a:xfrm>
              <a:off x="1016394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9" name="그룹 735">
            <a:extLst>
              <a:ext uri="{FF2B5EF4-FFF2-40B4-BE49-F238E27FC236}">
                <a16:creationId xmlns:a16="http://schemas.microsoft.com/office/drawing/2014/main" id="{DF6DAAFF-C7EA-46D7-AC6F-B09017BC87F9}"/>
              </a:ext>
            </a:extLst>
          </p:cNvPr>
          <p:cNvGrpSpPr/>
          <p:nvPr/>
        </p:nvGrpSpPr>
        <p:grpSpPr>
          <a:xfrm>
            <a:off x="446245" y="2399279"/>
            <a:ext cx="1931719" cy="135371"/>
            <a:chOff x="8367597" y="3069841"/>
            <a:chExt cx="1931719" cy="135371"/>
          </a:xfrm>
          <a:solidFill>
            <a:schemeClr val="accent2"/>
          </a:solidFill>
        </p:grpSpPr>
        <p:sp>
          <p:nvSpPr>
            <p:cNvPr id="510" name="Rectangle 156">
              <a:extLst>
                <a:ext uri="{FF2B5EF4-FFF2-40B4-BE49-F238E27FC236}">
                  <a16:creationId xmlns:a16="http://schemas.microsoft.com/office/drawing/2014/main" id="{64FCF048-B8C9-484C-8577-5CE4A0CC7233}"/>
                </a:ext>
              </a:extLst>
            </p:cNvPr>
            <p:cNvSpPr/>
            <p:nvPr/>
          </p:nvSpPr>
          <p:spPr>
            <a:xfrm>
              <a:off x="8367597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1" name="Rectangle 157">
              <a:extLst>
                <a:ext uri="{FF2B5EF4-FFF2-40B4-BE49-F238E27FC236}">
                  <a16:creationId xmlns:a16="http://schemas.microsoft.com/office/drawing/2014/main" id="{D00ACD2A-5181-4927-8153-4ED191FA7CA4}"/>
                </a:ext>
              </a:extLst>
            </p:cNvPr>
            <p:cNvSpPr/>
            <p:nvPr/>
          </p:nvSpPr>
          <p:spPr>
            <a:xfrm>
              <a:off x="8567191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" name="Rectangle 158">
              <a:extLst>
                <a:ext uri="{FF2B5EF4-FFF2-40B4-BE49-F238E27FC236}">
                  <a16:creationId xmlns:a16="http://schemas.microsoft.com/office/drawing/2014/main" id="{341208E6-377C-4857-B2A8-27455188B37F}"/>
                </a:ext>
              </a:extLst>
            </p:cNvPr>
            <p:cNvSpPr/>
            <p:nvPr/>
          </p:nvSpPr>
          <p:spPr>
            <a:xfrm>
              <a:off x="876678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3" name="Rectangle 159">
              <a:extLst>
                <a:ext uri="{FF2B5EF4-FFF2-40B4-BE49-F238E27FC236}">
                  <a16:creationId xmlns:a16="http://schemas.microsoft.com/office/drawing/2014/main" id="{37B84F85-B289-4BA6-AB68-89FF029EDC1A}"/>
                </a:ext>
              </a:extLst>
            </p:cNvPr>
            <p:cNvSpPr/>
            <p:nvPr/>
          </p:nvSpPr>
          <p:spPr>
            <a:xfrm>
              <a:off x="8966379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4" name="Rectangle 160">
              <a:extLst>
                <a:ext uri="{FF2B5EF4-FFF2-40B4-BE49-F238E27FC236}">
                  <a16:creationId xmlns:a16="http://schemas.microsoft.com/office/drawing/2014/main" id="{2545B893-FC2A-4F39-89E5-5871AFF54FE4}"/>
                </a:ext>
              </a:extLst>
            </p:cNvPr>
            <p:cNvSpPr/>
            <p:nvPr/>
          </p:nvSpPr>
          <p:spPr>
            <a:xfrm>
              <a:off x="9165973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5" name="Rectangle 161">
              <a:extLst>
                <a:ext uri="{FF2B5EF4-FFF2-40B4-BE49-F238E27FC236}">
                  <a16:creationId xmlns:a16="http://schemas.microsoft.com/office/drawing/2014/main" id="{BBD31ABC-CB34-4329-A06F-12844B0A391F}"/>
                </a:ext>
              </a:extLst>
            </p:cNvPr>
            <p:cNvSpPr/>
            <p:nvPr/>
          </p:nvSpPr>
          <p:spPr>
            <a:xfrm>
              <a:off x="9365567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6" name="Rectangle 162">
              <a:extLst>
                <a:ext uri="{FF2B5EF4-FFF2-40B4-BE49-F238E27FC236}">
                  <a16:creationId xmlns:a16="http://schemas.microsoft.com/office/drawing/2014/main" id="{4D344DA0-F793-4380-A326-7C7C209229EE}"/>
                </a:ext>
              </a:extLst>
            </p:cNvPr>
            <p:cNvSpPr/>
            <p:nvPr/>
          </p:nvSpPr>
          <p:spPr>
            <a:xfrm>
              <a:off x="9565161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7" name="Rectangle 163">
              <a:extLst>
                <a:ext uri="{FF2B5EF4-FFF2-40B4-BE49-F238E27FC236}">
                  <a16:creationId xmlns:a16="http://schemas.microsoft.com/office/drawing/2014/main" id="{1EDE023E-DA5D-4CB2-9732-89FE06300C6C}"/>
                </a:ext>
              </a:extLst>
            </p:cNvPr>
            <p:cNvSpPr/>
            <p:nvPr/>
          </p:nvSpPr>
          <p:spPr>
            <a:xfrm>
              <a:off x="976475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8" name="Rectangle 164">
              <a:extLst>
                <a:ext uri="{FF2B5EF4-FFF2-40B4-BE49-F238E27FC236}">
                  <a16:creationId xmlns:a16="http://schemas.microsoft.com/office/drawing/2014/main" id="{D7035E3E-E176-4DCC-B053-F84A527D159D}"/>
                </a:ext>
              </a:extLst>
            </p:cNvPr>
            <p:cNvSpPr/>
            <p:nvPr/>
          </p:nvSpPr>
          <p:spPr>
            <a:xfrm>
              <a:off x="9964349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9" name="Rectangle 165">
              <a:extLst>
                <a:ext uri="{FF2B5EF4-FFF2-40B4-BE49-F238E27FC236}">
                  <a16:creationId xmlns:a16="http://schemas.microsoft.com/office/drawing/2014/main" id="{17145197-D0EE-46B0-BA92-79B25BB83C4D}"/>
                </a:ext>
              </a:extLst>
            </p:cNvPr>
            <p:cNvSpPr/>
            <p:nvPr/>
          </p:nvSpPr>
          <p:spPr>
            <a:xfrm>
              <a:off x="1016394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0" name="그룹 736">
            <a:extLst>
              <a:ext uri="{FF2B5EF4-FFF2-40B4-BE49-F238E27FC236}">
                <a16:creationId xmlns:a16="http://schemas.microsoft.com/office/drawing/2014/main" id="{9DBC7E0D-E32F-4A50-A62B-DDC59E0F7AB4}"/>
              </a:ext>
            </a:extLst>
          </p:cNvPr>
          <p:cNvGrpSpPr/>
          <p:nvPr/>
        </p:nvGrpSpPr>
        <p:grpSpPr>
          <a:xfrm>
            <a:off x="446240" y="2194760"/>
            <a:ext cx="1931719" cy="135371"/>
            <a:chOff x="8367597" y="2865322"/>
            <a:chExt cx="1931719" cy="135371"/>
          </a:xfrm>
          <a:solidFill>
            <a:schemeClr val="accent2"/>
          </a:solidFill>
        </p:grpSpPr>
        <p:sp>
          <p:nvSpPr>
            <p:cNvPr id="521" name="Rectangle 146">
              <a:extLst>
                <a:ext uri="{FF2B5EF4-FFF2-40B4-BE49-F238E27FC236}">
                  <a16:creationId xmlns:a16="http://schemas.microsoft.com/office/drawing/2014/main" id="{17705BD6-87D4-4652-89B3-CCB9465DA706}"/>
                </a:ext>
              </a:extLst>
            </p:cNvPr>
            <p:cNvSpPr/>
            <p:nvPr/>
          </p:nvSpPr>
          <p:spPr>
            <a:xfrm>
              <a:off x="8367597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2" name="Rectangle 147">
              <a:extLst>
                <a:ext uri="{FF2B5EF4-FFF2-40B4-BE49-F238E27FC236}">
                  <a16:creationId xmlns:a16="http://schemas.microsoft.com/office/drawing/2014/main" id="{9B72B472-7F18-4AEF-8DD1-4B3858C49AC9}"/>
                </a:ext>
              </a:extLst>
            </p:cNvPr>
            <p:cNvSpPr/>
            <p:nvPr/>
          </p:nvSpPr>
          <p:spPr>
            <a:xfrm>
              <a:off x="8567191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3" name="Rectangle 148">
              <a:extLst>
                <a:ext uri="{FF2B5EF4-FFF2-40B4-BE49-F238E27FC236}">
                  <a16:creationId xmlns:a16="http://schemas.microsoft.com/office/drawing/2014/main" id="{BBE9C65C-EAF7-4CDF-8687-BCAE597AE9C5}"/>
                </a:ext>
              </a:extLst>
            </p:cNvPr>
            <p:cNvSpPr/>
            <p:nvPr/>
          </p:nvSpPr>
          <p:spPr>
            <a:xfrm>
              <a:off x="8766785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4" name="Rectangle 149">
              <a:extLst>
                <a:ext uri="{FF2B5EF4-FFF2-40B4-BE49-F238E27FC236}">
                  <a16:creationId xmlns:a16="http://schemas.microsoft.com/office/drawing/2014/main" id="{5FB927B3-77E0-4D5C-8420-64BD36ED8E01}"/>
                </a:ext>
              </a:extLst>
            </p:cNvPr>
            <p:cNvSpPr/>
            <p:nvPr/>
          </p:nvSpPr>
          <p:spPr>
            <a:xfrm>
              <a:off x="8966379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5" name="Rectangle 150">
              <a:extLst>
                <a:ext uri="{FF2B5EF4-FFF2-40B4-BE49-F238E27FC236}">
                  <a16:creationId xmlns:a16="http://schemas.microsoft.com/office/drawing/2014/main" id="{950CD3CA-A4D3-448C-839B-4FBDC014850D}"/>
                </a:ext>
              </a:extLst>
            </p:cNvPr>
            <p:cNvSpPr/>
            <p:nvPr/>
          </p:nvSpPr>
          <p:spPr>
            <a:xfrm>
              <a:off x="9165973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6" name="Rectangle 151">
              <a:extLst>
                <a:ext uri="{FF2B5EF4-FFF2-40B4-BE49-F238E27FC236}">
                  <a16:creationId xmlns:a16="http://schemas.microsoft.com/office/drawing/2014/main" id="{007EE7F9-7ECE-4342-819A-73FC2A98991E}"/>
                </a:ext>
              </a:extLst>
            </p:cNvPr>
            <p:cNvSpPr/>
            <p:nvPr/>
          </p:nvSpPr>
          <p:spPr>
            <a:xfrm>
              <a:off x="9365567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7" name="Rectangle 152">
              <a:extLst>
                <a:ext uri="{FF2B5EF4-FFF2-40B4-BE49-F238E27FC236}">
                  <a16:creationId xmlns:a16="http://schemas.microsoft.com/office/drawing/2014/main" id="{B34A9718-724C-4F26-A8D6-F211B623B18A}"/>
                </a:ext>
              </a:extLst>
            </p:cNvPr>
            <p:cNvSpPr/>
            <p:nvPr/>
          </p:nvSpPr>
          <p:spPr>
            <a:xfrm>
              <a:off x="9565161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8" name="Rectangle 153">
              <a:extLst>
                <a:ext uri="{FF2B5EF4-FFF2-40B4-BE49-F238E27FC236}">
                  <a16:creationId xmlns:a16="http://schemas.microsoft.com/office/drawing/2014/main" id="{70AE6815-7844-42E5-88EC-2A01F58CCBC7}"/>
                </a:ext>
              </a:extLst>
            </p:cNvPr>
            <p:cNvSpPr/>
            <p:nvPr/>
          </p:nvSpPr>
          <p:spPr>
            <a:xfrm>
              <a:off x="9764755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9" name="Rectangle 154">
              <a:extLst>
                <a:ext uri="{FF2B5EF4-FFF2-40B4-BE49-F238E27FC236}">
                  <a16:creationId xmlns:a16="http://schemas.microsoft.com/office/drawing/2014/main" id="{8EBF807E-51A5-48EB-B156-175E2D2DAF97}"/>
                </a:ext>
              </a:extLst>
            </p:cNvPr>
            <p:cNvSpPr/>
            <p:nvPr/>
          </p:nvSpPr>
          <p:spPr>
            <a:xfrm>
              <a:off x="9964349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0" name="Rectangle 155">
              <a:extLst>
                <a:ext uri="{FF2B5EF4-FFF2-40B4-BE49-F238E27FC236}">
                  <a16:creationId xmlns:a16="http://schemas.microsoft.com/office/drawing/2014/main" id="{8471443D-A65D-4EF6-9F85-44F6D7FB8E4F}"/>
                </a:ext>
              </a:extLst>
            </p:cNvPr>
            <p:cNvSpPr/>
            <p:nvPr/>
          </p:nvSpPr>
          <p:spPr>
            <a:xfrm>
              <a:off x="10163945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56" name="TextBox 555">
            <a:extLst>
              <a:ext uri="{FF2B5EF4-FFF2-40B4-BE49-F238E27FC236}">
                <a16:creationId xmlns:a16="http://schemas.microsoft.com/office/drawing/2014/main" id="{3E80C444-70C0-4218-A1D1-A9A3535DEF2D}"/>
              </a:ext>
            </a:extLst>
          </p:cNvPr>
          <p:cNvSpPr txBox="1"/>
          <p:nvPr/>
        </p:nvSpPr>
        <p:spPr>
          <a:xfrm>
            <a:off x="186251" y="4158889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Retail shoppers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8" name="TextBox 557">
            <a:hlinkClick r:id="rId2"/>
            <a:extLst>
              <a:ext uri="{FF2B5EF4-FFF2-40B4-BE49-F238E27FC236}">
                <a16:creationId xmlns:a16="http://schemas.microsoft.com/office/drawing/2014/main" id="{7A641ED1-5548-4168-B5F3-63E65658C07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9" name="그룹 615">
            <a:extLst>
              <a:ext uri="{FF2B5EF4-FFF2-40B4-BE49-F238E27FC236}">
                <a16:creationId xmlns:a16="http://schemas.microsoft.com/office/drawing/2014/main" id="{75A12A77-B2E3-49A3-B0E8-D3F37DB9C17F}"/>
              </a:ext>
            </a:extLst>
          </p:cNvPr>
          <p:cNvGrpSpPr/>
          <p:nvPr/>
        </p:nvGrpSpPr>
        <p:grpSpPr>
          <a:xfrm>
            <a:off x="2909702" y="2619192"/>
            <a:ext cx="1931719" cy="135371"/>
            <a:chOff x="8367597" y="3478879"/>
            <a:chExt cx="1931719" cy="135371"/>
          </a:xfrm>
          <a:solidFill>
            <a:schemeClr val="accent1"/>
          </a:solidFill>
        </p:grpSpPr>
        <p:sp>
          <p:nvSpPr>
            <p:cNvPr id="560" name="Rectangle 176">
              <a:extLst>
                <a:ext uri="{FF2B5EF4-FFF2-40B4-BE49-F238E27FC236}">
                  <a16:creationId xmlns:a16="http://schemas.microsoft.com/office/drawing/2014/main" id="{94CC4DAA-7525-486A-B992-C2B105372D38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1" name="Rectangle 177">
              <a:extLst>
                <a:ext uri="{FF2B5EF4-FFF2-40B4-BE49-F238E27FC236}">
                  <a16:creationId xmlns:a16="http://schemas.microsoft.com/office/drawing/2014/main" id="{C32A16AA-B246-4D3F-B7BD-A75DA8C4AD75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2" name="Rectangle 178">
              <a:extLst>
                <a:ext uri="{FF2B5EF4-FFF2-40B4-BE49-F238E27FC236}">
                  <a16:creationId xmlns:a16="http://schemas.microsoft.com/office/drawing/2014/main" id="{2AC10B48-A49C-44B1-A086-CC45AF05A723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3" name="Rectangle 179">
              <a:extLst>
                <a:ext uri="{FF2B5EF4-FFF2-40B4-BE49-F238E27FC236}">
                  <a16:creationId xmlns:a16="http://schemas.microsoft.com/office/drawing/2014/main" id="{3FCE8592-8466-4DB8-AA43-0EAA50D09417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4" name="Rectangle 180">
              <a:extLst>
                <a:ext uri="{FF2B5EF4-FFF2-40B4-BE49-F238E27FC236}">
                  <a16:creationId xmlns:a16="http://schemas.microsoft.com/office/drawing/2014/main" id="{84D0632E-A063-4927-AF20-1316245EE420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5" name="Rectangle 181">
              <a:extLst>
                <a:ext uri="{FF2B5EF4-FFF2-40B4-BE49-F238E27FC236}">
                  <a16:creationId xmlns:a16="http://schemas.microsoft.com/office/drawing/2014/main" id="{33FA6CA4-C84E-4A67-B11B-E054B4C0CFB5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6" name="Rectangle 182">
              <a:extLst>
                <a:ext uri="{FF2B5EF4-FFF2-40B4-BE49-F238E27FC236}">
                  <a16:creationId xmlns:a16="http://schemas.microsoft.com/office/drawing/2014/main" id="{B2418D9D-4C3A-4D2C-BD81-90ECF0173F05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7" name="Rectangle 183">
              <a:extLst>
                <a:ext uri="{FF2B5EF4-FFF2-40B4-BE49-F238E27FC236}">
                  <a16:creationId xmlns:a16="http://schemas.microsoft.com/office/drawing/2014/main" id="{4E789E67-8F18-4DB4-8E57-89BDBE1F8914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8" name="Rectangle 184">
              <a:extLst>
                <a:ext uri="{FF2B5EF4-FFF2-40B4-BE49-F238E27FC236}">
                  <a16:creationId xmlns:a16="http://schemas.microsoft.com/office/drawing/2014/main" id="{8C10CD76-E2B4-4932-957B-58753DD929EC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9" name="Rectangle 185">
              <a:extLst>
                <a:ext uri="{FF2B5EF4-FFF2-40B4-BE49-F238E27FC236}">
                  <a16:creationId xmlns:a16="http://schemas.microsoft.com/office/drawing/2014/main" id="{8086A18B-9228-4479-8C8E-AFD14C3C9A31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0" name="그룹 615">
            <a:extLst>
              <a:ext uri="{FF2B5EF4-FFF2-40B4-BE49-F238E27FC236}">
                <a16:creationId xmlns:a16="http://schemas.microsoft.com/office/drawing/2014/main" id="{377E5826-1165-4D2A-8E7B-A0481918F92A}"/>
              </a:ext>
            </a:extLst>
          </p:cNvPr>
          <p:cNvGrpSpPr/>
          <p:nvPr/>
        </p:nvGrpSpPr>
        <p:grpSpPr>
          <a:xfrm>
            <a:off x="2910912" y="2429164"/>
            <a:ext cx="1931719" cy="135371"/>
            <a:chOff x="8367597" y="3478879"/>
            <a:chExt cx="1931719" cy="135371"/>
          </a:xfrm>
          <a:solidFill>
            <a:schemeClr val="accent1"/>
          </a:solidFill>
        </p:grpSpPr>
        <p:sp>
          <p:nvSpPr>
            <p:cNvPr id="571" name="Rectangle 176">
              <a:extLst>
                <a:ext uri="{FF2B5EF4-FFF2-40B4-BE49-F238E27FC236}">
                  <a16:creationId xmlns:a16="http://schemas.microsoft.com/office/drawing/2014/main" id="{AC4A1C6C-6539-49EA-8447-7041D1590445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2" name="Rectangle 177">
              <a:extLst>
                <a:ext uri="{FF2B5EF4-FFF2-40B4-BE49-F238E27FC236}">
                  <a16:creationId xmlns:a16="http://schemas.microsoft.com/office/drawing/2014/main" id="{C198E9A8-AF92-4480-BF16-3A1FF9AC8AFB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3" name="Rectangle 178">
              <a:extLst>
                <a:ext uri="{FF2B5EF4-FFF2-40B4-BE49-F238E27FC236}">
                  <a16:creationId xmlns:a16="http://schemas.microsoft.com/office/drawing/2014/main" id="{44B4098E-B532-4916-AE33-18B66085E6BC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4" name="Rectangle 179">
              <a:extLst>
                <a:ext uri="{FF2B5EF4-FFF2-40B4-BE49-F238E27FC236}">
                  <a16:creationId xmlns:a16="http://schemas.microsoft.com/office/drawing/2014/main" id="{05A98508-4E16-43E3-939B-517FA8D00C77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5" name="Rectangle 180">
              <a:extLst>
                <a:ext uri="{FF2B5EF4-FFF2-40B4-BE49-F238E27FC236}">
                  <a16:creationId xmlns:a16="http://schemas.microsoft.com/office/drawing/2014/main" id="{55F4B46D-B5E1-49D9-9C1C-D08062E0F13C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6" name="Rectangle 181">
              <a:extLst>
                <a:ext uri="{FF2B5EF4-FFF2-40B4-BE49-F238E27FC236}">
                  <a16:creationId xmlns:a16="http://schemas.microsoft.com/office/drawing/2014/main" id="{E110FF25-079E-4F8D-AC9D-D8F1416C51E4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7" name="Rectangle 182">
              <a:extLst>
                <a:ext uri="{FF2B5EF4-FFF2-40B4-BE49-F238E27FC236}">
                  <a16:creationId xmlns:a16="http://schemas.microsoft.com/office/drawing/2014/main" id="{4D240C01-781B-4946-B1D1-8BA8D9DB33C8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8" name="Rectangle 183">
              <a:extLst>
                <a:ext uri="{FF2B5EF4-FFF2-40B4-BE49-F238E27FC236}">
                  <a16:creationId xmlns:a16="http://schemas.microsoft.com/office/drawing/2014/main" id="{732ABBCC-CED7-45B1-97EB-8E62AD7C4026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9" name="Rectangle 184">
              <a:extLst>
                <a:ext uri="{FF2B5EF4-FFF2-40B4-BE49-F238E27FC236}">
                  <a16:creationId xmlns:a16="http://schemas.microsoft.com/office/drawing/2014/main" id="{7BB8FFB8-29CB-42DC-A0F8-6C0693A3C778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0" name="Rectangle 185">
              <a:extLst>
                <a:ext uri="{FF2B5EF4-FFF2-40B4-BE49-F238E27FC236}">
                  <a16:creationId xmlns:a16="http://schemas.microsoft.com/office/drawing/2014/main" id="{EB0BDBCA-3D59-4B8E-9D95-9ACE4C45F19B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1" name="그룹 495">
            <a:extLst>
              <a:ext uri="{FF2B5EF4-FFF2-40B4-BE49-F238E27FC236}">
                <a16:creationId xmlns:a16="http://schemas.microsoft.com/office/drawing/2014/main" id="{7B3CE27F-63B9-42D9-9967-7B9BC88F6987}"/>
              </a:ext>
            </a:extLst>
          </p:cNvPr>
          <p:cNvGrpSpPr/>
          <p:nvPr/>
        </p:nvGrpSpPr>
        <p:grpSpPr>
          <a:xfrm>
            <a:off x="5375579" y="3019409"/>
            <a:ext cx="1931719" cy="135371"/>
            <a:chOff x="8367597" y="3887917"/>
            <a:chExt cx="1931719" cy="135371"/>
          </a:xfrm>
          <a:solidFill>
            <a:schemeClr val="accent4"/>
          </a:solidFill>
        </p:grpSpPr>
        <p:sp>
          <p:nvSpPr>
            <p:cNvPr id="582" name="Rectangle 196">
              <a:extLst>
                <a:ext uri="{FF2B5EF4-FFF2-40B4-BE49-F238E27FC236}">
                  <a16:creationId xmlns:a16="http://schemas.microsoft.com/office/drawing/2014/main" id="{8E01244A-8486-4CF0-AB99-2E71477D4CE8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3" name="Rectangle 197">
              <a:extLst>
                <a:ext uri="{FF2B5EF4-FFF2-40B4-BE49-F238E27FC236}">
                  <a16:creationId xmlns:a16="http://schemas.microsoft.com/office/drawing/2014/main" id="{8E4986D1-C81C-42FB-81EC-E70129223FA6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4" name="Rectangle 198">
              <a:extLst>
                <a:ext uri="{FF2B5EF4-FFF2-40B4-BE49-F238E27FC236}">
                  <a16:creationId xmlns:a16="http://schemas.microsoft.com/office/drawing/2014/main" id="{1E74655E-9312-403C-A428-5849C8E2EA3F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5" name="Rectangle 199">
              <a:extLst>
                <a:ext uri="{FF2B5EF4-FFF2-40B4-BE49-F238E27FC236}">
                  <a16:creationId xmlns:a16="http://schemas.microsoft.com/office/drawing/2014/main" id="{766A38DC-B38A-4428-99D3-5E5B9BFEBD34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6" name="Rectangle 200">
              <a:extLst>
                <a:ext uri="{FF2B5EF4-FFF2-40B4-BE49-F238E27FC236}">
                  <a16:creationId xmlns:a16="http://schemas.microsoft.com/office/drawing/2014/main" id="{121A50CA-6D71-4D00-B83B-B1665AC906DD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" name="Rectangle 201">
              <a:extLst>
                <a:ext uri="{FF2B5EF4-FFF2-40B4-BE49-F238E27FC236}">
                  <a16:creationId xmlns:a16="http://schemas.microsoft.com/office/drawing/2014/main" id="{EA595982-D27D-48C4-A985-B4EDC9779F3D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8" name="Rectangle 202">
              <a:extLst>
                <a:ext uri="{FF2B5EF4-FFF2-40B4-BE49-F238E27FC236}">
                  <a16:creationId xmlns:a16="http://schemas.microsoft.com/office/drawing/2014/main" id="{B76B758D-9759-4DED-A3B6-ED16BB1B9C2C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9" name="Rectangle 203">
              <a:extLst>
                <a:ext uri="{FF2B5EF4-FFF2-40B4-BE49-F238E27FC236}">
                  <a16:creationId xmlns:a16="http://schemas.microsoft.com/office/drawing/2014/main" id="{934FD789-AEDD-4DFB-9E82-58FD4B215DF1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0" name="Rectangle 204">
              <a:extLst>
                <a:ext uri="{FF2B5EF4-FFF2-40B4-BE49-F238E27FC236}">
                  <a16:creationId xmlns:a16="http://schemas.microsoft.com/office/drawing/2014/main" id="{902DEAFD-E34B-4672-A91C-7FBDF81F197B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1" name="Rectangle 205">
              <a:extLst>
                <a:ext uri="{FF2B5EF4-FFF2-40B4-BE49-F238E27FC236}">
                  <a16:creationId xmlns:a16="http://schemas.microsoft.com/office/drawing/2014/main" id="{84798D07-0140-4679-B3EA-A2A9A90BCF6B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2" name="그룹 495">
            <a:extLst>
              <a:ext uri="{FF2B5EF4-FFF2-40B4-BE49-F238E27FC236}">
                <a16:creationId xmlns:a16="http://schemas.microsoft.com/office/drawing/2014/main" id="{D59C4982-CF25-4EB0-A712-7D8317583196}"/>
              </a:ext>
            </a:extLst>
          </p:cNvPr>
          <p:cNvGrpSpPr/>
          <p:nvPr/>
        </p:nvGrpSpPr>
        <p:grpSpPr>
          <a:xfrm>
            <a:off x="5375577" y="2830743"/>
            <a:ext cx="1931719" cy="135371"/>
            <a:chOff x="8367597" y="3887917"/>
            <a:chExt cx="1931719" cy="135371"/>
          </a:xfrm>
          <a:solidFill>
            <a:schemeClr val="accent4"/>
          </a:solidFill>
        </p:grpSpPr>
        <p:sp>
          <p:nvSpPr>
            <p:cNvPr id="593" name="Rectangle 196">
              <a:extLst>
                <a:ext uri="{FF2B5EF4-FFF2-40B4-BE49-F238E27FC236}">
                  <a16:creationId xmlns:a16="http://schemas.microsoft.com/office/drawing/2014/main" id="{A325E5D3-7A51-4159-96B7-FD92F0D68E32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4" name="Rectangle 197">
              <a:extLst>
                <a:ext uri="{FF2B5EF4-FFF2-40B4-BE49-F238E27FC236}">
                  <a16:creationId xmlns:a16="http://schemas.microsoft.com/office/drawing/2014/main" id="{ECE43344-9FE8-42DC-AF17-85A6B6A48712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5" name="Rectangle 198">
              <a:extLst>
                <a:ext uri="{FF2B5EF4-FFF2-40B4-BE49-F238E27FC236}">
                  <a16:creationId xmlns:a16="http://schemas.microsoft.com/office/drawing/2014/main" id="{436ACEB7-ED1F-4A73-A0AC-CB404038294E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6" name="Rectangle 199">
              <a:extLst>
                <a:ext uri="{FF2B5EF4-FFF2-40B4-BE49-F238E27FC236}">
                  <a16:creationId xmlns:a16="http://schemas.microsoft.com/office/drawing/2014/main" id="{7B8F7E85-BCE8-41AD-9752-C8CB4765664A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7" name="Rectangle 200">
              <a:extLst>
                <a:ext uri="{FF2B5EF4-FFF2-40B4-BE49-F238E27FC236}">
                  <a16:creationId xmlns:a16="http://schemas.microsoft.com/office/drawing/2014/main" id="{E7FCD8A2-3FDD-487C-902B-25A830299506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8" name="Rectangle 201">
              <a:extLst>
                <a:ext uri="{FF2B5EF4-FFF2-40B4-BE49-F238E27FC236}">
                  <a16:creationId xmlns:a16="http://schemas.microsoft.com/office/drawing/2014/main" id="{6E961FD0-AA47-414B-9692-88437BEC0247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9" name="Rectangle 202">
              <a:extLst>
                <a:ext uri="{FF2B5EF4-FFF2-40B4-BE49-F238E27FC236}">
                  <a16:creationId xmlns:a16="http://schemas.microsoft.com/office/drawing/2014/main" id="{AF4F3411-CE5F-4711-96CD-3AD818A75E93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0" name="Rectangle 203">
              <a:extLst>
                <a:ext uri="{FF2B5EF4-FFF2-40B4-BE49-F238E27FC236}">
                  <a16:creationId xmlns:a16="http://schemas.microsoft.com/office/drawing/2014/main" id="{CC4416C7-4110-4C54-87DD-097240549855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1" name="Rectangle 204">
              <a:extLst>
                <a:ext uri="{FF2B5EF4-FFF2-40B4-BE49-F238E27FC236}">
                  <a16:creationId xmlns:a16="http://schemas.microsoft.com/office/drawing/2014/main" id="{0EEB553A-11C0-4715-9588-CC596CD0ECE4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2" name="Rectangle 205">
              <a:extLst>
                <a:ext uri="{FF2B5EF4-FFF2-40B4-BE49-F238E27FC236}">
                  <a16:creationId xmlns:a16="http://schemas.microsoft.com/office/drawing/2014/main" id="{061DCBAD-61D4-4464-91A7-43466FD8A883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3" name="그룹 495">
            <a:extLst>
              <a:ext uri="{FF2B5EF4-FFF2-40B4-BE49-F238E27FC236}">
                <a16:creationId xmlns:a16="http://schemas.microsoft.com/office/drawing/2014/main" id="{A41536C9-BEEE-4A46-8462-6876580009F8}"/>
              </a:ext>
            </a:extLst>
          </p:cNvPr>
          <p:cNvGrpSpPr/>
          <p:nvPr/>
        </p:nvGrpSpPr>
        <p:grpSpPr>
          <a:xfrm>
            <a:off x="5375576" y="2640895"/>
            <a:ext cx="1931719" cy="135371"/>
            <a:chOff x="8367597" y="3887917"/>
            <a:chExt cx="1931719" cy="135371"/>
          </a:xfrm>
          <a:solidFill>
            <a:schemeClr val="accent4"/>
          </a:solidFill>
        </p:grpSpPr>
        <p:sp>
          <p:nvSpPr>
            <p:cNvPr id="604" name="Rectangle 196">
              <a:extLst>
                <a:ext uri="{FF2B5EF4-FFF2-40B4-BE49-F238E27FC236}">
                  <a16:creationId xmlns:a16="http://schemas.microsoft.com/office/drawing/2014/main" id="{F688FC2F-FB7C-42F3-9687-0E9767F88333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5" name="Rectangle 197">
              <a:extLst>
                <a:ext uri="{FF2B5EF4-FFF2-40B4-BE49-F238E27FC236}">
                  <a16:creationId xmlns:a16="http://schemas.microsoft.com/office/drawing/2014/main" id="{E16B6503-EE85-40FB-89AC-B1C07C35CDA2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6" name="Rectangle 198">
              <a:extLst>
                <a:ext uri="{FF2B5EF4-FFF2-40B4-BE49-F238E27FC236}">
                  <a16:creationId xmlns:a16="http://schemas.microsoft.com/office/drawing/2014/main" id="{1B6E56FB-EF3B-4F8F-AB07-774EB7A7BF24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7" name="Rectangle 199">
              <a:extLst>
                <a:ext uri="{FF2B5EF4-FFF2-40B4-BE49-F238E27FC236}">
                  <a16:creationId xmlns:a16="http://schemas.microsoft.com/office/drawing/2014/main" id="{38770444-CEF9-4C55-9643-491F7E3BD1C2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8" name="Rectangle 200">
              <a:extLst>
                <a:ext uri="{FF2B5EF4-FFF2-40B4-BE49-F238E27FC236}">
                  <a16:creationId xmlns:a16="http://schemas.microsoft.com/office/drawing/2014/main" id="{5CBF0A07-3BC5-412A-AE46-319C40B06E5F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9" name="Rectangle 201">
              <a:extLst>
                <a:ext uri="{FF2B5EF4-FFF2-40B4-BE49-F238E27FC236}">
                  <a16:creationId xmlns:a16="http://schemas.microsoft.com/office/drawing/2014/main" id="{79CE3B64-CBE9-4286-ACB4-28291955B129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0" name="Rectangle 202">
              <a:extLst>
                <a:ext uri="{FF2B5EF4-FFF2-40B4-BE49-F238E27FC236}">
                  <a16:creationId xmlns:a16="http://schemas.microsoft.com/office/drawing/2014/main" id="{F4F6FA39-E1B6-4234-8CB3-79ECBAE5A65E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1" name="Rectangle 203">
              <a:extLst>
                <a:ext uri="{FF2B5EF4-FFF2-40B4-BE49-F238E27FC236}">
                  <a16:creationId xmlns:a16="http://schemas.microsoft.com/office/drawing/2014/main" id="{D09C79D9-1A07-4D24-BCBD-0DA7EC1A2FDB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2" name="Rectangle 204">
              <a:extLst>
                <a:ext uri="{FF2B5EF4-FFF2-40B4-BE49-F238E27FC236}">
                  <a16:creationId xmlns:a16="http://schemas.microsoft.com/office/drawing/2014/main" id="{04AF989A-02FF-43BD-B4D0-88858DCD0872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3" name="Rectangle 205">
              <a:extLst>
                <a:ext uri="{FF2B5EF4-FFF2-40B4-BE49-F238E27FC236}">
                  <a16:creationId xmlns:a16="http://schemas.microsoft.com/office/drawing/2014/main" id="{932E9D18-3B69-4EB7-8A9A-48BDF29915FC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8" name="그룹 114">
            <a:extLst>
              <a:ext uri="{FF2B5EF4-FFF2-40B4-BE49-F238E27FC236}">
                <a16:creationId xmlns:a16="http://schemas.microsoft.com/office/drawing/2014/main" id="{AD69BECE-42EB-4181-A183-A7A7C0B4AF53}"/>
              </a:ext>
            </a:extLst>
          </p:cNvPr>
          <p:cNvGrpSpPr/>
          <p:nvPr/>
        </p:nvGrpSpPr>
        <p:grpSpPr>
          <a:xfrm>
            <a:off x="9981519" y="3273804"/>
            <a:ext cx="1931719" cy="135371"/>
            <a:chOff x="8367597" y="4296953"/>
            <a:chExt cx="1931719" cy="135371"/>
          </a:xfrm>
          <a:solidFill>
            <a:srgbClr val="00B050"/>
          </a:solidFill>
        </p:grpSpPr>
        <p:sp>
          <p:nvSpPr>
            <p:cNvPr id="659" name="Rectangle 658">
              <a:extLst>
                <a:ext uri="{FF2B5EF4-FFF2-40B4-BE49-F238E27FC236}">
                  <a16:creationId xmlns:a16="http://schemas.microsoft.com/office/drawing/2014/main" id="{38622FC1-F03F-46A6-AD0D-8EAFB0AA9FF0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F98FBDDB-8E91-43F0-8CF5-5CAE47D94A46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1" name="Rectangle 660">
              <a:extLst>
                <a:ext uri="{FF2B5EF4-FFF2-40B4-BE49-F238E27FC236}">
                  <a16:creationId xmlns:a16="http://schemas.microsoft.com/office/drawing/2014/main" id="{F87CC851-20EF-456A-89FA-151E1DE33318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2" name="Rectangle 661">
              <a:extLst>
                <a:ext uri="{FF2B5EF4-FFF2-40B4-BE49-F238E27FC236}">
                  <a16:creationId xmlns:a16="http://schemas.microsoft.com/office/drawing/2014/main" id="{0CCD6F6A-E928-4ACA-8261-9BF621A76598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3" name="Rectangle 662">
              <a:extLst>
                <a:ext uri="{FF2B5EF4-FFF2-40B4-BE49-F238E27FC236}">
                  <a16:creationId xmlns:a16="http://schemas.microsoft.com/office/drawing/2014/main" id="{0D2A1BF7-2AFC-4498-A450-03E5607989E5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4" name="Rectangle 663">
              <a:extLst>
                <a:ext uri="{FF2B5EF4-FFF2-40B4-BE49-F238E27FC236}">
                  <a16:creationId xmlns:a16="http://schemas.microsoft.com/office/drawing/2014/main" id="{F575E9E7-EFB3-49C4-989B-F489481242A8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5" name="Rectangle 664">
              <a:extLst>
                <a:ext uri="{FF2B5EF4-FFF2-40B4-BE49-F238E27FC236}">
                  <a16:creationId xmlns:a16="http://schemas.microsoft.com/office/drawing/2014/main" id="{9C571040-3699-4E09-9AC8-680D1EE6DDCD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6" name="Rectangle 665">
              <a:extLst>
                <a:ext uri="{FF2B5EF4-FFF2-40B4-BE49-F238E27FC236}">
                  <a16:creationId xmlns:a16="http://schemas.microsoft.com/office/drawing/2014/main" id="{F145E7F3-8EC0-4B38-A965-5A3377775D46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7" name="Rectangle 666">
              <a:extLst>
                <a:ext uri="{FF2B5EF4-FFF2-40B4-BE49-F238E27FC236}">
                  <a16:creationId xmlns:a16="http://schemas.microsoft.com/office/drawing/2014/main" id="{854DFAA2-EBDA-4268-A809-421678B6C7F1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1BC17929-F0C6-4BFF-AA26-181DB23A440A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69" name="그룹 338">
            <a:extLst>
              <a:ext uri="{FF2B5EF4-FFF2-40B4-BE49-F238E27FC236}">
                <a16:creationId xmlns:a16="http://schemas.microsoft.com/office/drawing/2014/main" id="{93F8A0F6-820C-4873-AD15-14013CAD1FF3}"/>
              </a:ext>
            </a:extLst>
          </p:cNvPr>
          <p:cNvGrpSpPr/>
          <p:nvPr/>
        </p:nvGrpSpPr>
        <p:grpSpPr>
          <a:xfrm>
            <a:off x="9981519" y="3645106"/>
            <a:ext cx="1931719" cy="135371"/>
            <a:chOff x="8367597" y="3887917"/>
            <a:chExt cx="1931719" cy="135371"/>
          </a:xfrm>
          <a:solidFill>
            <a:srgbClr val="00B050"/>
          </a:solidFill>
        </p:grpSpPr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DB0F21CD-721C-4CA6-8DFD-6985DC7CE03C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BD509D89-FC25-4E1C-B313-EB3A5E13BFB6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A330C05D-F980-4237-BEED-E34863711C64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614F991E-69CD-402B-A1C7-3CBD25FF9A20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9AD64996-E97F-445C-BEEC-D881BB2389DB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6F629333-417B-4F4D-B1E4-BE42B8DA15ED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3EE58C3A-A555-4018-9C46-85B46CF1E7F8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81BA7DCA-B405-4FFE-8602-80E728E44E84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5773D2BE-4341-423D-9D40-3FA25CA05754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24A8500F-5982-436D-8C49-888A36A07013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80" name="그룹 478">
            <a:extLst>
              <a:ext uri="{FF2B5EF4-FFF2-40B4-BE49-F238E27FC236}">
                <a16:creationId xmlns:a16="http://schemas.microsoft.com/office/drawing/2014/main" id="{69D7B59D-1337-4F37-B8CC-00D978DEF7CE}"/>
              </a:ext>
            </a:extLst>
          </p:cNvPr>
          <p:cNvGrpSpPr/>
          <p:nvPr/>
        </p:nvGrpSpPr>
        <p:grpSpPr>
          <a:xfrm>
            <a:off x="9981519" y="3460365"/>
            <a:ext cx="1931719" cy="135371"/>
            <a:chOff x="8367597" y="3478879"/>
            <a:chExt cx="1931719" cy="135371"/>
          </a:xfrm>
          <a:solidFill>
            <a:srgbClr val="00B050"/>
          </a:solidFill>
        </p:grpSpPr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901F2C64-A481-4773-9EB0-3170127EEA2D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E64E3E09-37F0-45EA-8AB9-713C87400D0D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3" name="Rectangle 682">
              <a:extLst>
                <a:ext uri="{FF2B5EF4-FFF2-40B4-BE49-F238E27FC236}">
                  <a16:creationId xmlns:a16="http://schemas.microsoft.com/office/drawing/2014/main" id="{56F77842-2A63-4628-AEC0-AA335A199607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8C7FF360-F161-4F39-9AC5-B2D2BF5F1173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51EE09DC-241E-4B31-A4C2-CDDA263C96F9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E9C07653-5C47-40A6-A7EC-7FCA9176D79F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2838D78E-EE2F-4512-A6D8-A671FC623224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8" name="Rectangle 687">
              <a:extLst>
                <a:ext uri="{FF2B5EF4-FFF2-40B4-BE49-F238E27FC236}">
                  <a16:creationId xmlns:a16="http://schemas.microsoft.com/office/drawing/2014/main" id="{DF89B644-1A2E-4714-A766-D28A5D7DE20C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9" name="Rectangle 688">
              <a:extLst>
                <a:ext uri="{FF2B5EF4-FFF2-40B4-BE49-F238E27FC236}">
                  <a16:creationId xmlns:a16="http://schemas.microsoft.com/office/drawing/2014/main" id="{DDE8AA14-E5D3-4597-80A4-20F9E7D39594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0" name="Rectangle 689">
              <a:extLst>
                <a:ext uri="{FF2B5EF4-FFF2-40B4-BE49-F238E27FC236}">
                  <a16:creationId xmlns:a16="http://schemas.microsoft.com/office/drawing/2014/main" id="{E3AA2131-1801-4899-A640-92D0799C4B26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1" name="그룹 478">
            <a:extLst>
              <a:ext uri="{FF2B5EF4-FFF2-40B4-BE49-F238E27FC236}">
                <a16:creationId xmlns:a16="http://schemas.microsoft.com/office/drawing/2014/main" id="{44615646-EB13-43FE-BEE4-9102F208CB58}"/>
              </a:ext>
            </a:extLst>
          </p:cNvPr>
          <p:cNvGrpSpPr/>
          <p:nvPr/>
        </p:nvGrpSpPr>
        <p:grpSpPr>
          <a:xfrm>
            <a:off x="9981519" y="3088764"/>
            <a:ext cx="1931719" cy="135371"/>
            <a:chOff x="8367597" y="3478879"/>
            <a:chExt cx="1931719" cy="135371"/>
          </a:xfrm>
          <a:solidFill>
            <a:srgbClr val="00B050"/>
          </a:solidFill>
        </p:grpSpPr>
        <p:sp>
          <p:nvSpPr>
            <p:cNvPr id="692" name="Rectangle 691">
              <a:extLst>
                <a:ext uri="{FF2B5EF4-FFF2-40B4-BE49-F238E27FC236}">
                  <a16:creationId xmlns:a16="http://schemas.microsoft.com/office/drawing/2014/main" id="{E4DB3753-C3BA-4009-BB26-CCEA97C421F3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3" name="Rectangle 692">
              <a:extLst>
                <a:ext uri="{FF2B5EF4-FFF2-40B4-BE49-F238E27FC236}">
                  <a16:creationId xmlns:a16="http://schemas.microsoft.com/office/drawing/2014/main" id="{AB884BE8-F719-483A-83AB-029C3E99CB72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4" name="Rectangle 693">
              <a:extLst>
                <a:ext uri="{FF2B5EF4-FFF2-40B4-BE49-F238E27FC236}">
                  <a16:creationId xmlns:a16="http://schemas.microsoft.com/office/drawing/2014/main" id="{82C01412-6690-4A41-B6C6-79173A530C3D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5" name="Rectangle 694">
              <a:extLst>
                <a:ext uri="{FF2B5EF4-FFF2-40B4-BE49-F238E27FC236}">
                  <a16:creationId xmlns:a16="http://schemas.microsoft.com/office/drawing/2014/main" id="{1247CD32-0D71-4704-9DEE-3457ADC53072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6" name="Rectangle 695">
              <a:extLst>
                <a:ext uri="{FF2B5EF4-FFF2-40B4-BE49-F238E27FC236}">
                  <a16:creationId xmlns:a16="http://schemas.microsoft.com/office/drawing/2014/main" id="{61D7D97B-9961-4F61-99FC-91AF1EC2BD6E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7" name="Rectangle 696">
              <a:extLst>
                <a:ext uri="{FF2B5EF4-FFF2-40B4-BE49-F238E27FC236}">
                  <a16:creationId xmlns:a16="http://schemas.microsoft.com/office/drawing/2014/main" id="{A6165013-C723-430E-B22E-91B46AC91226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308DF240-84D7-46D8-AA8F-71AD0E9B73F3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9" name="Rectangle 698">
              <a:extLst>
                <a:ext uri="{FF2B5EF4-FFF2-40B4-BE49-F238E27FC236}">
                  <a16:creationId xmlns:a16="http://schemas.microsoft.com/office/drawing/2014/main" id="{9046C9C9-A5E7-4CB0-98C6-5ED9CEAE6AEE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F9286660-92E4-4D2F-970B-EA4B33650F6E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1" name="Rectangle 700">
              <a:extLst>
                <a:ext uri="{FF2B5EF4-FFF2-40B4-BE49-F238E27FC236}">
                  <a16:creationId xmlns:a16="http://schemas.microsoft.com/office/drawing/2014/main" id="{A75302C5-5AC7-4379-BA1B-A358ABBD6EF1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02" name="직사각형 113">
            <a:extLst>
              <a:ext uri="{FF2B5EF4-FFF2-40B4-BE49-F238E27FC236}">
                <a16:creationId xmlns:a16="http://schemas.microsoft.com/office/drawing/2014/main" id="{42C6FB48-CEBA-4C7F-A53C-0CEB6693B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003" y="2661164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3" name="TextBox 702">
            <a:extLst>
              <a:ext uri="{FF2B5EF4-FFF2-40B4-BE49-F238E27FC236}">
                <a16:creationId xmlns:a16="http://schemas.microsoft.com/office/drawing/2014/main" id="{C93AB4EE-8501-4907-A99D-14A373CB3A8B}"/>
              </a:ext>
            </a:extLst>
          </p:cNvPr>
          <p:cNvSpPr txBox="1"/>
          <p:nvPr/>
        </p:nvSpPr>
        <p:spPr>
          <a:xfrm>
            <a:off x="9721530" y="4158890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Entities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724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50039D-D8B1-4681-ABB5-61B23C6D5D76}"/>
              </a:ext>
            </a:extLst>
          </p:cNvPr>
          <p:cNvSpPr txBox="1"/>
          <p:nvPr/>
        </p:nvSpPr>
        <p:spPr>
          <a:xfrm>
            <a:off x="2928730" y="279160"/>
            <a:ext cx="633453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Donors in SME sector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2DB69F-4333-41BA-8CE7-C84E66B4C114}"/>
              </a:ext>
            </a:extLst>
          </p:cNvPr>
          <p:cNvSpPr/>
          <p:nvPr/>
        </p:nvSpPr>
        <p:spPr>
          <a:xfrm>
            <a:off x="1219200" y="1325218"/>
            <a:ext cx="3127513" cy="10734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E1B6D1-7658-4829-9107-952EA863CCB4}"/>
              </a:ext>
            </a:extLst>
          </p:cNvPr>
          <p:cNvSpPr/>
          <p:nvPr/>
        </p:nvSpPr>
        <p:spPr>
          <a:xfrm>
            <a:off x="7845287" y="1325217"/>
            <a:ext cx="3127513" cy="1073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National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21ED273-6CEC-4F11-A4C8-3950E6C4B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9" y="2573820"/>
            <a:ext cx="4079637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 Bank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5AB0908-2F68-4FD1-AEFA-272A6E41A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3064353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ADB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790D906-40A7-4B5B-B895-D1DC47B03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3554886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JICA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D6EC78D-3F53-4358-A89C-C3CEA067E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4025515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LGED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5F1F2ED-5CBE-40D2-B1EC-AF898AFE0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4509413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SME Foundation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55B0152-63CC-4C34-B236-A30E8DBF1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2573820"/>
            <a:ext cx="4092893" cy="3946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GOB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83B0D29-FE58-4A98-98E6-CCF72985A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3057719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 Commission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630479FC-1EB2-46E4-84EB-A3D94922F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3541617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ICT Department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7ECC20F9-75E9-46A9-93E9-C956A4A18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4035694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Oxfam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5609F419-72B8-4D97-A7D2-15419DC7B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4502597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Swisscontact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AB3CB714-B080-44CD-BFE1-5026CC56E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55" y="4969500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USAID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6916E087-124E-4B31-9CC2-086AB78DC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55" y="5436403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GIZ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2113BD29-571E-474C-AD82-CA551E7D8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53" y="5917211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Solidaridad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5EB045AB-FA60-4FD2-A676-CA147ECAA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596" y="4993311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PKSF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5DFA073A-1FDC-41F9-A0AD-D6A91AA80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596" y="5477209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Bangladesh Bank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C6944031-1E3F-424C-BE00-346956B6B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596" y="5961107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055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99212-9F87-4DC3-83C6-C1B97EE76A04}"/>
              </a:ext>
            </a:extLst>
          </p:cNvPr>
          <p:cNvGrpSpPr/>
          <p:nvPr/>
        </p:nvGrpSpPr>
        <p:grpSpPr>
          <a:xfrm>
            <a:off x="754581" y="1554566"/>
            <a:ext cx="6547340" cy="384242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CCBF26-454A-446A-A800-3AE082054E1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876911-14FA-4BBE-933F-E4CFE343D3B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9B4E4A-C850-49E0-9876-88367A4A4F8C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B8C511-6E73-4840-964E-C23D157C6792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EB4882-CC87-48C9-A4D0-F6FB678C8CC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D0A402-61DF-46F1-BBF7-D14BFA4290A1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AB43F4-7B56-41A1-BA3D-3E73CD94A34D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83B988-A39F-4BC4-83BE-B7688749E911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690E98-385A-401A-8602-D73E41C30B7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3A4AA6-E491-4105-93FA-9B90BF666D87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44AB74-3235-482E-AB6C-DE00100F0930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17F209-65FE-4D97-A3D2-08AEB91EB60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50F103-B93C-4303-9723-DB8FB7C6D121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9999C6-65E8-4DD4-8776-B25D3ED4E0C3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CCF00-FE45-4819-BB8C-2C331E2548F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8ADFC-BAC3-460E-82D7-89790B3AD444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CBB47A-993E-46E6-8C83-265D34DFF94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0E3AECE-2CF3-415D-A2C8-178BF92EC64F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5E7D30-2111-4F72-A7FF-828B705DAF23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D247CC6-4215-4BB5-8118-D3B59774411C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DD3956-287A-4A67-80F1-59BA9A3D2CE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097510C-B0D5-4B0B-9049-D092BC30056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7C4A831-0785-4537-97F6-9064FFEA41D0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4EAB9DC-D266-4BF6-9440-113CA256BA3C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C199B7-3CF8-4C74-908D-59144CFD9EA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7849DF-F668-4D5F-A339-A10AFE1B3969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6CC5E0-8FB2-4B24-91CE-2EE9245910EF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63D130-18ED-4082-A1D1-3A0B92468AE9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1454BD-E84A-4D41-B227-B95F79C6D40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A222A21-B633-4A7E-93DE-9F33DC70E781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F9B4C6-9430-4155-8590-7841EBED661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2E0D75-202E-46EB-8486-0FD14E72D448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651ABA3-4A65-4CD9-89B3-B45D61B4971A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AF5189-7419-461A-81AE-7143DC22985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D0F1910-8740-44F9-B286-0FCBECDEFDA2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C758B0-D7D4-4D98-8F78-5BB9DA4D11E1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1F76EC9-7B39-4FC4-BAB7-623150A0BCA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8775D7-39EA-48B4-9ABA-F58C8B2B5C0D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162A665-7A2D-4025-89B5-92421365A2EB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51A9C1F-2E89-4478-A80F-63A9EF1E082C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613233-13ED-42C0-BF4F-8E67738673C8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F595484-7A20-4EDC-89F3-932B6BD9AA8E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AFF882F-7638-46CC-9D47-F420BBF4E02E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2261FEB-15F5-4444-8F9A-4FFCC2D39146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946715B-B0AF-4230-846C-DBA1742A982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E56A2B9-6A71-485B-B777-68DA3E36954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77E55A5-D421-411F-A43D-C2E818EC4D8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79A20FC-EBFB-4029-96E1-52A135D9DD3B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2A3B7C5-0085-4EAF-8F8C-64529EE632B6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B70999-A9E9-4D42-9F91-82F39A181895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8926B0-0AA6-49EC-B1DC-84A3024F7E10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D4640FF-77CC-4E55-B83D-899F7C78DE7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1DA799-C0A2-47AB-B39D-D60FAAD42D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778BB83-9A06-4279-9571-710BDEBBD077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8467E40-587C-4959-8C43-73717BFC2229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D66187-AC8D-416D-AB80-AB376AD42C6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96BA83-9BF5-479B-AD8C-1ABC6E37738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499FD34-F046-4869-9AE3-D3757F368996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9A9A15C-6622-464F-8BFF-2B7ADC6BC47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C9A16E-7827-464F-B938-28B5E60B1B6D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866D47E-C6BB-4EEE-AE7D-EA9A420739D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E71F9-DF9F-4A0E-B2E5-59908F8A577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79C73C9-C1EA-4091-B824-BBD1E30EA7C7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17118EA-1F20-4151-9609-C06A1934BFE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F62B33-CAFF-47F2-A825-27BBABC74EF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F6A97CF-AA9D-4D02-A62E-0B08E638F67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E30CC3-4AF8-48CB-BDD3-8397D8F4DBFC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8D3D086-706A-4B7A-8771-52F1E6500094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1CCEF36-B773-4EB1-A851-D169EB32BC0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705962A-5974-4BA3-8C8F-30F1E24C4F91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8E2AE0-CD02-47FB-ABB4-AB326E61AAD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F3563E9-32EC-4B58-A575-32351676DD86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42B90B2-7C57-4CFA-9C14-2BD3B134E3A4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998509D-E895-4B7F-8CE1-ACC444C8137E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A18E7EC-143B-4F8E-ABAD-792A01404B9E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6D4D8A3-A1FA-4E4A-BB7E-4B36082A067C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28ECDF3-2ED4-4101-A0E0-0D0F79E6EB4E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527F70-8095-4582-BB4D-58834A47158C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910F4A0-5CE0-4E6C-B3B1-ABD1AD37EC99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9FF8BF-A115-4EA0-B39C-A6F06D01E42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9E4CB1B-7D15-40F8-8228-2CCA234FEF0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AA0ED4-6655-4748-9AB7-3AA5C55E255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F7A9D25-AF66-4CB7-A249-D2A4881D1955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0F18AC4-9822-4DEE-B0F6-80BA99DAA82E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9350F1-E606-493C-B324-350B26CCB3E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7564B7-56BD-40DA-B59D-D487943369B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CAA588E-5599-436C-822F-6706EF940F14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A15148-8898-4D5F-A887-5D11D8F42502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B601971-1EBA-46B2-9DCD-827007FCFA8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E981C4B-5F4C-4142-891B-0FDB5546B209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CA0311A-8FEB-4DB5-9EF0-2E184DB7CD4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290B39B-7377-4F43-9BCA-F05D884CAB62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E4042C-B13E-4910-BDAE-9AD54DE10C77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5F77DE-285A-4532-9622-9CB17ED26D8E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8A8499F-B8F4-481F-A4D7-48B74EBD022E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4E509C7-81CF-46DC-8D3C-76F52C06199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139E43D-D101-4208-B46B-4E63DF1BE2D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09CDA8E-691E-4C85-B2D7-267337D4A50C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AE395B-DCA1-4AA2-8932-B3DBD0B3209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BF40D-146D-4D47-A322-FCFEFA98570A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23DA296-3168-4B0F-8426-875D658417F5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D4A64AF-BA32-4849-BC2D-77A0646A90A6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5A94804-38F4-4810-BE97-4284B75C2B4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FD452A4-A1A9-4031-835C-038F28D3AE4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2E3336-3A13-4C43-A3BE-BC2C7C760412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7A785BE-9293-4496-AB9A-5433E38DD51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B5857D6-4AFD-48DA-9CE5-9FDA7F75FC1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662005C-B08B-41C6-A1FE-AA36D13B560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BD9DDC7-F70A-4C17-9938-B90057C16D4B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8685CDE-52F2-4E77-9C5D-5A86FD385163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400511B-467A-4A2B-91F4-C296E260C44A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C14D338-0EA1-4228-A47A-00F2B188380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5960052" y="1825419"/>
            <a:ext cx="504857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Live Shops</a:t>
            </a:r>
            <a:endParaRPr lang="ko-KR" altLang="en-US" sz="48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6918606" y="3579710"/>
            <a:ext cx="517465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Go for Online Market……..?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791245-F7CD-488B-9ACD-C9CB88C2FB3F}"/>
              </a:ext>
            </a:extLst>
          </p:cNvPr>
          <p:cNvGrpSpPr/>
          <p:nvPr/>
        </p:nvGrpSpPr>
        <p:grpSpPr>
          <a:xfrm>
            <a:off x="2437915" y="2069978"/>
            <a:ext cx="2266342" cy="2266342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246721-23D0-424D-9DBA-4A1ACD4DAF32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4857180-E42D-444F-9A4E-A7DC06694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3CF84-96F1-419D-BEE8-A444D254DD97}"/>
              </a:ext>
            </a:extLst>
          </p:cNvPr>
          <p:cNvGrpSpPr/>
          <p:nvPr/>
        </p:nvGrpSpPr>
        <p:grpSpPr>
          <a:xfrm>
            <a:off x="4704121" y="3001051"/>
            <a:ext cx="1610840" cy="1302340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DD083DD-4697-4158-8957-1F9DD12A0C73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B48852-383D-4842-99AC-6D3F7D1D87E9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543A365-FF65-446C-9315-B756C602D9B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79E919-DD7E-4692-9282-26EF58F46627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C6FC4F-8F62-4E24-89ED-943704ABD7B0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F1BD40-83A9-45AE-B11C-E5B5CD5A884C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DC10E7-A0C4-4E32-A890-BC67A707C051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CA8610-E2D6-4E9B-BCF8-512EAB71DF3A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BDDBED-1B2E-4FCA-B095-491CC76FD410}"/>
              </a:ext>
            </a:extLst>
          </p:cNvPr>
          <p:cNvGrpSpPr/>
          <p:nvPr/>
        </p:nvGrpSpPr>
        <p:grpSpPr>
          <a:xfrm>
            <a:off x="934463" y="3373050"/>
            <a:ext cx="4082633" cy="1482850"/>
            <a:chOff x="-61219" y="4060626"/>
            <a:chExt cx="5276765" cy="14828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5413B7-482D-489D-9462-18E1F9E2A7A2}"/>
                </a:ext>
              </a:extLst>
            </p:cNvPr>
            <p:cNvSpPr/>
            <p:nvPr/>
          </p:nvSpPr>
          <p:spPr>
            <a:xfrm>
              <a:off x="-61219" y="4060626"/>
              <a:ext cx="5273213" cy="1480491"/>
            </a:xfrm>
            <a:custGeom>
              <a:avLst/>
              <a:gdLst>
                <a:gd name="connsiteX0" fmla="*/ 6596208 w 8232924"/>
                <a:gd name="connsiteY0" fmla="*/ 0 h 1520066"/>
                <a:gd name="connsiteX1" fmla="*/ 6608675 w 8232924"/>
                <a:gd name="connsiteY1" fmla="*/ 0 h 1520066"/>
                <a:gd name="connsiteX2" fmla="*/ 6947135 w 8232924"/>
                <a:gd name="connsiteY2" fmla="*/ 205015 h 1520066"/>
                <a:gd name="connsiteX3" fmla="*/ 7064418 w 8232924"/>
                <a:gd name="connsiteY3" fmla="*/ 587340 h 1520066"/>
                <a:gd name="connsiteX4" fmla="*/ 7204327 w 8232924"/>
                <a:gd name="connsiteY4" fmla="*/ 899480 h 1520066"/>
                <a:gd name="connsiteX5" fmla="*/ 8181841 w 8232924"/>
                <a:gd name="connsiteY5" fmla="*/ 396639 h 1520066"/>
                <a:gd name="connsiteX6" fmla="*/ 8224323 w 8232924"/>
                <a:gd name="connsiteY6" fmla="*/ 397101 h 1520066"/>
                <a:gd name="connsiteX7" fmla="*/ 8223861 w 8232924"/>
                <a:gd name="connsiteY7" fmla="*/ 439582 h 1520066"/>
                <a:gd name="connsiteX8" fmla="*/ 7870625 w 8232924"/>
                <a:gd name="connsiteY8" fmla="*/ 724940 h 1520066"/>
                <a:gd name="connsiteX9" fmla="*/ 7194169 w 8232924"/>
                <a:gd name="connsiteY9" fmla="*/ 959045 h 1520066"/>
                <a:gd name="connsiteX10" fmla="*/ 7005777 w 8232924"/>
                <a:gd name="connsiteY10" fmla="*/ 599807 h 1520066"/>
                <a:gd name="connsiteX11" fmla="*/ 6607752 w 8232924"/>
                <a:gd name="connsiteY11" fmla="*/ 60489 h 1520066"/>
                <a:gd name="connsiteX12" fmla="*/ 6596670 w 8232924"/>
                <a:gd name="connsiteY12" fmla="*/ 60489 h 1520066"/>
                <a:gd name="connsiteX13" fmla="*/ 5707809 w 8232924"/>
                <a:gd name="connsiteY13" fmla="*/ 640903 h 1520066"/>
                <a:gd name="connsiteX14" fmla="*/ 5579444 w 8232924"/>
                <a:gd name="connsiteY14" fmla="*/ 772500 h 1520066"/>
                <a:gd name="connsiteX15" fmla="*/ 5409522 w 8232924"/>
                <a:gd name="connsiteY15" fmla="*/ 951657 h 1520066"/>
                <a:gd name="connsiteX16" fmla="*/ 5020270 w 8232924"/>
                <a:gd name="connsiteY16" fmla="*/ 1342294 h 1520066"/>
                <a:gd name="connsiteX17" fmla="*/ 4662879 w 8232924"/>
                <a:gd name="connsiteY17" fmla="*/ 1520066 h 1520066"/>
                <a:gd name="connsiteX18" fmla="*/ 4619937 w 8232924"/>
                <a:gd name="connsiteY18" fmla="*/ 1515910 h 1520066"/>
                <a:gd name="connsiteX19" fmla="*/ 4388141 w 8232924"/>
                <a:gd name="connsiteY19" fmla="*/ 1172372 h 1520066"/>
                <a:gd name="connsiteX20" fmla="*/ 4162348 w 8232924"/>
                <a:gd name="connsiteY20" fmla="*/ 762803 h 1520066"/>
                <a:gd name="connsiteX21" fmla="*/ 3294265 w 8232924"/>
                <a:gd name="connsiteY21" fmla="*/ 767883 h 1520066"/>
                <a:gd name="connsiteX22" fmla="*/ 2343532 w 8232924"/>
                <a:gd name="connsiteY22" fmla="*/ 995061 h 1520066"/>
                <a:gd name="connsiteX23" fmla="*/ 2325195 w 8232924"/>
                <a:gd name="connsiteY23" fmla="*/ 992833 h 1520066"/>
                <a:gd name="connsiteX24" fmla="*/ 2108936 w 8232924"/>
                <a:gd name="connsiteY24" fmla="*/ 1040931 h 1520066"/>
                <a:gd name="connsiteX25" fmla="*/ 1300041 w 8232924"/>
                <a:gd name="connsiteY25" fmla="*/ 1114064 h 1520066"/>
                <a:gd name="connsiteX26" fmla="*/ 992383 w 8232924"/>
                <a:gd name="connsiteY26" fmla="*/ 1102634 h 1520066"/>
                <a:gd name="connsiteX27" fmla="*/ 73221 w 8232924"/>
                <a:gd name="connsiteY27" fmla="*/ 742589 h 1520066"/>
                <a:gd name="connsiteX28" fmla="*/ 18050 w 8232924"/>
                <a:gd name="connsiteY28" fmla="*/ 617782 h 1520066"/>
                <a:gd name="connsiteX29" fmla="*/ 0 w 8232924"/>
                <a:gd name="connsiteY29" fmla="*/ 546213 h 1520066"/>
                <a:gd name="connsiteX30" fmla="*/ 53560 w 8232924"/>
                <a:gd name="connsiteY30" fmla="*/ 529882 h 1520066"/>
                <a:gd name="connsiteX31" fmla="*/ 72194 w 8232924"/>
                <a:gd name="connsiteY31" fmla="*/ 602393 h 1520066"/>
                <a:gd name="connsiteX32" fmla="*/ 122751 w 8232924"/>
                <a:gd name="connsiteY32" fmla="*/ 715919 h 1520066"/>
                <a:gd name="connsiteX33" fmla="*/ 2343981 w 8232924"/>
                <a:gd name="connsiteY33" fmla="*/ 930232 h 1520066"/>
                <a:gd name="connsiteX34" fmla="*/ 2344588 w 8232924"/>
                <a:gd name="connsiteY34" fmla="*/ 932577 h 1520066"/>
                <a:gd name="connsiteX35" fmla="*/ 2401091 w 8232924"/>
                <a:gd name="connsiteY35" fmla="*/ 916935 h 1520066"/>
                <a:gd name="connsiteX36" fmla="*/ 3283184 w 8232924"/>
                <a:gd name="connsiteY36" fmla="*/ 708780 h 1520066"/>
                <a:gd name="connsiteX37" fmla="*/ 4196055 w 8232924"/>
                <a:gd name="connsiteY37" fmla="*/ 712935 h 1520066"/>
                <a:gd name="connsiteX38" fmla="*/ 4445397 w 8232924"/>
                <a:gd name="connsiteY38" fmla="*/ 1154825 h 1520066"/>
                <a:gd name="connsiteX39" fmla="*/ 4631019 w 8232924"/>
                <a:gd name="connsiteY39" fmla="*/ 1456806 h 1520066"/>
                <a:gd name="connsiteX40" fmla="*/ 5364732 w 8232924"/>
                <a:gd name="connsiteY40" fmla="*/ 911024 h 1520066"/>
                <a:gd name="connsiteX41" fmla="*/ 5537425 w 8232924"/>
                <a:gd name="connsiteY41" fmla="*/ 728634 h 1520066"/>
                <a:gd name="connsiteX42" fmla="*/ 5663944 w 8232924"/>
                <a:gd name="connsiteY42" fmla="*/ 599346 h 1520066"/>
                <a:gd name="connsiteX43" fmla="*/ 6596208 w 8232924"/>
                <a:gd name="connsiteY43" fmla="*/ 0 h 1520066"/>
                <a:gd name="connsiteX0" fmla="*/ 6596208 w 8232924"/>
                <a:gd name="connsiteY0" fmla="*/ 746437 h 2266503"/>
                <a:gd name="connsiteX1" fmla="*/ 6608675 w 8232924"/>
                <a:gd name="connsiteY1" fmla="*/ 746437 h 2266503"/>
                <a:gd name="connsiteX2" fmla="*/ 6947135 w 8232924"/>
                <a:gd name="connsiteY2" fmla="*/ 951452 h 2266503"/>
                <a:gd name="connsiteX3" fmla="*/ 7064418 w 8232924"/>
                <a:gd name="connsiteY3" fmla="*/ 1333777 h 2266503"/>
                <a:gd name="connsiteX4" fmla="*/ 7204327 w 8232924"/>
                <a:gd name="connsiteY4" fmla="*/ 1645917 h 2266503"/>
                <a:gd name="connsiteX5" fmla="*/ 8181841 w 8232924"/>
                <a:gd name="connsiteY5" fmla="*/ 1143076 h 2266503"/>
                <a:gd name="connsiteX6" fmla="*/ 8224323 w 8232924"/>
                <a:gd name="connsiteY6" fmla="*/ 1143538 h 2266503"/>
                <a:gd name="connsiteX7" fmla="*/ 8223861 w 8232924"/>
                <a:gd name="connsiteY7" fmla="*/ 1186019 h 2266503"/>
                <a:gd name="connsiteX8" fmla="*/ 7870625 w 8232924"/>
                <a:gd name="connsiteY8" fmla="*/ 1471377 h 2266503"/>
                <a:gd name="connsiteX9" fmla="*/ 7194169 w 8232924"/>
                <a:gd name="connsiteY9" fmla="*/ 1705482 h 2266503"/>
                <a:gd name="connsiteX10" fmla="*/ 7005777 w 8232924"/>
                <a:gd name="connsiteY10" fmla="*/ 1346244 h 2266503"/>
                <a:gd name="connsiteX11" fmla="*/ 6607752 w 8232924"/>
                <a:gd name="connsiteY11" fmla="*/ 806926 h 2266503"/>
                <a:gd name="connsiteX12" fmla="*/ 6596670 w 8232924"/>
                <a:gd name="connsiteY12" fmla="*/ 806926 h 2266503"/>
                <a:gd name="connsiteX13" fmla="*/ 5707809 w 8232924"/>
                <a:gd name="connsiteY13" fmla="*/ 1387340 h 2266503"/>
                <a:gd name="connsiteX14" fmla="*/ 5579444 w 8232924"/>
                <a:gd name="connsiteY14" fmla="*/ 1518937 h 2266503"/>
                <a:gd name="connsiteX15" fmla="*/ 5409522 w 8232924"/>
                <a:gd name="connsiteY15" fmla="*/ 1698094 h 2266503"/>
                <a:gd name="connsiteX16" fmla="*/ 5020270 w 8232924"/>
                <a:gd name="connsiteY16" fmla="*/ 2088731 h 2266503"/>
                <a:gd name="connsiteX17" fmla="*/ 4662879 w 8232924"/>
                <a:gd name="connsiteY17" fmla="*/ 2266503 h 2266503"/>
                <a:gd name="connsiteX18" fmla="*/ 4619937 w 8232924"/>
                <a:gd name="connsiteY18" fmla="*/ 2262347 h 2266503"/>
                <a:gd name="connsiteX19" fmla="*/ 4388141 w 8232924"/>
                <a:gd name="connsiteY19" fmla="*/ 1918809 h 2266503"/>
                <a:gd name="connsiteX20" fmla="*/ 4162348 w 8232924"/>
                <a:gd name="connsiteY20" fmla="*/ 1509240 h 2266503"/>
                <a:gd name="connsiteX21" fmla="*/ 3294265 w 8232924"/>
                <a:gd name="connsiteY21" fmla="*/ 1514320 h 2266503"/>
                <a:gd name="connsiteX22" fmla="*/ 2343532 w 8232924"/>
                <a:gd name="connsiteY22" fmla="*/ 1741498 h 2266503"/>
                <a:gd name="connsiteX23" fmla="*/ 2325195 w 8232924"/>
                <a:gd name="connsiteY23" fmla="*/ 1739270 h 2266503"/>
                <a:gd name="connsiteX24" fmla="*/ 2108936 w 8232924"/>
                <a:gd name="connsiteY24" fmla="*/ 1787368 h 2266503"/>
                <a:gd name="connsiteX25" fmla="*/ 1300041 w 8232924"/>
                <a:gd name="connsiteY25" fmla="*/ 1860501 h 2266503"/>
                <a:gd name="connsiteX26" fmla="*/ 992383 w 8232924"/>
                <a:gd name="connsiteY26" fmla="*/ 1849071 h 2266503"/>
                <a:gd name="connsiteX27" fmla="*/ 73221 w 8232924"/>
                <a:gd name="connsiteY27" fmla="*/ 1489026 h 2266503"/>
                <a:gd name="connsiteX28" fmla="*/ 18050 w 8232924"/>
                <a:gd name="connsiteY28" fmla="*/ 1364219 h 2266503"/>
                <a:gd name="connsiteX29" fmla="*/ 0 w 8232924"/>
                <a:gd name="connsiteY29" fmla="*/ 1292650 h 2266503"/>
                <a:gd name="connsiteX30" fmla="*/ 3051450 w 8232924"/>
                <a:gd name="connsiteY30" fmla="*/ 0 h 2266503"/>
                <a:gd name="connsiteX31" fmla="*/ 72194 w 8232924"/>
                <a:gd name="connsiteY31" fmla="*/ 1348830 h 2266503"/>
                <a:gd name="connsiteX32" fmla="*/ 122751 w 8232924"/>
                <a:gd name="connsiteY32" fmla="*/ 1462356 h 2266503"/>
                <a:gd name="connsiteX33" fmla="*/ 2343981 w 8232924"/>
                <a:gd name="connsiteY33" fmla="*/ 1676669 h 2266503"/>
                <a:gd name="connsiteX34" fmla="*/ 2344588 w 8232924"/>
                <a:gd name="connsiteY34" fmla="*/ 1679014 h 2266503"/>
                <a:gd name="connsiteX35" fmla="*/ 2401091 w 8232924"/>
                <a:gd name="connsiteY35" fmla="*/ 1663372 h 2266503"/>
                <a:gd name="connsiteX36" fmla="*/ 3283184 w 8232924"/>
                <a:gd name="connsiteY36" fmla="*/ 1455217 h 2266503"/>
                <a:gd name="connsiteX37" fmla="*/ 4196055 w 8232924"/>
                <a:gd name="connsiteY37" fmla="*/ 1459372 h 2266503"/>
                <a:gd name="connsiteX38" fmla="*/ 4445397 w 8232924"/>
                <a:gd name="connsiteY38" fmla="*/ 1901262 h 2266503"/>
                <a:gd name="connsiteX39" fmla="*/ 4631019 w 8232924"/>
                <a:gd name="connsiteY39" fmla="*/ 2203243 h 2266503"/>
                <a:gd name="connsiteX40" fmla="*/ 5364732 w 8232924"/>
                <a:gd name="connsiteY40" fmla="*/ 1657461 h 2266503"/>
                <a:gd name="connsiteX41" fmla="*/ 5537425 w 8232924"/>
                <a:gd name="connsiteY41" fmla="*/ 1475071 h 2266503"/>
                <a:gd name="connsiteX42" fmla="*/ 5663944 w 8232924"/>
                <a:gd name="connsiteY42" fmla="*/ 1345783 h 2266503"/>
                <a:gd name="connsiteX43" fmla="*/ 6596208 w 8232924"/>
                <a:gd name="connsiteY43" fmla="*/ 746437 h 226650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45030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2989887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233220" h="2311533">
                  <a:moveTo>
                    <a:pt x="6596504" y="791467"/>
                  </a:moveTo>
                  <a:lnTo>
                    <a:pt x="6608971" y="791467"/>
                  </a:lnTo>
                  <a:cubicBezTo>
                    <a:pt x="6761347" y="795161"/>
                    <a:pt x="6871705" y="862114"/>
                    <a:pt x="6947431" y="996482"/>
                  </a:cubicBezTo>
                  <a:cubicBezTo>
                    <a:pt x="7010690" y="1109148"/>
                    <a:pt x="7039318" y="1252289"/>
                    <a:pt x="7064714" y="1378807"/>
                  </a:cubicBezTo>
                  <a:cubicBezTo>
                    <a:pt x="7096574" y="1538571"/>
                    <a:pt x="7124279" y="1677095"/>
                    <a:pt x="7204623" y="1690947"/>
                  </a:cubicBezTo>
                  <a:cubicBezTo>
                    <a:pt x="7592027" y="1757900"/>
                    <a:pt x="8176135" y="1193648"/>
                    <a:pt x="8182137" y="1188106"/>
                  </a:cubicBezTo>
                  <a:cubicBezTo>
                    <a:pt x="8194143" y="1176563"/>
                    <a:pt x="8213075" y="1176563"/>
                    <a:pt x="8224619" y="1188568"/>
                  </a:cubicBezTo>
                  <a:cubicBezTo>
                    <a:pt x="8236163" y="1200573"/>
                    <a:pt x="8236163" y="1219505"/>
                    <a:pt x="8224157" y="1231049"/>
                  </a:cubicBezTo>
                  <a:cubicBezTo>
                    <a:pt x="8222771" y="1232434"/>
                    <a:pt x="8070857" y="1379731"/>
                    <a:pt x="7870921" y="1516407"/>
                  </a:cubicBezTo>
                  <a:cubicBezTo>
                    <a:pt x="7598953" y="1702029"/>
                    <a:pt x="7371313" y="1780988"/>
                    <a:pt x="7194465" y="1750512"/>
                  </a:cubicBezTo>
                  <a:cubicBezTo>
                    <a:pt x="7073487" y="1729734"/>
                    <a:pt x="7042089" y="1572740"/>
                    <a:pt x="7006073" y="1391274"/>
                  </a:cubicBezTo>
                  <a:cubicBezTo>
                    <a:pt x="6956204" y="1141932"/>
                    <a:pt x="6899871" y="858882"/>
                    <a:pt x="6608048" y="851956"/>
                  </a:cubicBezTo>
                  <a:lnTo>
                    <a:pt x="6596966" y="851956"/>
                  </a:lnTo>
                  <a:cubicBezTo>
                    <a:pt x="6260353" y="851956"/>
                    <a:pt x="5928820" y="1201035"/>
                    <a:pt x="5708105" y="1432370"/>
                  </a:cubicBezTo>
                  <a:cubicBezTo>
                    <a:pt x="5659161" y="1483624"/>
                    <a:pt x="5617141" y="1527951"/>
                    <a:pt x="5579740" y="1563967"/>
                  </a:cubicBezTo>
                  <a:cubicBezTo>
                    <a:pt x="5533104" y="1608295"/>
                    <a:pt x="5476310" y="1671092"/>
                    <a:pt x="5409818" y="1743124"/>
                  </a:cubicBezTo>
                  <a:cubicBezTo>
                    <a:pt x="5297152" y="1866410"/>
                    <a:pt x="5156781" y="2019710"/>
                    <a:pt x="5020566" y="2133761"/>
                  </a:cubicBezTo>
                  <a:cubicBezTo>
                    <a:pt x="4877425" y="2252891"/>
                    <a:pt x="4760142" y="2311533"/>
                    <a:pt x="4663175" y="2311533"/>
                  </a:cubicBezTo>
                  <a:cubicBezTo>
                    <a:pt x="4648399" y="2311533"/>
                    <a:pt x="4634085" y="2310147"/>
                    <a:pt x="4620233" y="2307377"/>
                  </a:cubicBezTo>
                  <a:cubicBezTo>
                    <a:pt x="4484942" y="2280596"/>
                    <a:pt x="4438306" y="2126835"/>
                    <a:pt x="4388437" y="1963839"/>
                  </a:cubicBezTo>
                  <a:cubicBezTo>
                    <a:pt x="4342263" y="1812848"/>
                    <a:pt x="4290547" y="1642002"/>
                    <a:pt x="4162644" y="1554270"/>
                  </a:cubicBezTo>
                  <a:cubicBezTo>
                    <a:pt x="4082299" y="1498861"/>
                    <a:pt x="3866203" y="1454995"/>
                    <a:pt x="3294561" y="1559350"/>
                  </a:cubicBezTo>
                  <a:cubicBezTo>
                    <a:pt x="2907157" y="1629996"/>
                    <a:pt x="2512364" y="1739892"/>
                    <a:pt x="2343828" y="1786528"/>
                  </a:cubicBezTo>
                  <a:lnTo>
                    <a:pt x="2325491" y="1784300"/>
                  </a:lnTo>
                  <a:lnTo>
                    <a:pt x="2109232" y="1832398"/>
                  </a:lnTo>
                  <a:cubicBezTo>
                    <a:pt x="1851120" y="1880350"/>
                    <a:pt x="1570371" y="1905531"/>
                    <a:pt x="1300337" y="1905531"/>
                  </a:cubicBezTo>
                  <a:cubicBezTo>
                    <a:pt x="1195562" y="1905531"/>
                    <a:pt x="1092692" y="1901721"/>
                    <a:pt x="992679" y="1894101"/>
                  </a:cubicBezTo>
                  <a:cubicBezTo>
                    <a:pt x="708834" y="1871241"/>
                    <a:pt x="212582" y="1795041"/>
                    <a:pt x="73517" y="1534056"/>
                  </a:cubicBezTo>
                  <a:cubicBezTo>
                    <a:pt x="50895" y="1491194"/>
                    <a:pt x="32500" y="1449641"/>
                    <a:pt x="18346" y="1409249"/>
                  </a:cubicBezTo>
                  <a:cubicBezTo>
                    <a:pt x="-82841" y="1041767"/>
                    <a:pt x="143780" y="203852"/>
                    <a:pt x="3061632" y="0"/>
                  </a:cubicBezTo>
                  <a:lnTo>
                    <a:pt x="3067609" y="36849"/>
                  </a:lnTo>
                  <a:cubicBezTo>
                    <a:pt x="1323731" y="155109"/>
                    <a:pt x="-65902" y="600623"/>
                    <a:pt x="72490" y="1393860"/>
                  </a:cubicBezTo>
                  <a:cubicBezTo>
                    <a:pt x="85483" y="1430531"/>
                    <a:pt x="102330" y="1468334"/>
                    <a:pt x="123047" y="1507386"/>
                  </a:cubicBezTo>
                  <a:cubicBezTo>
                    <a:pt x="324024" y="1884576"/>
                    <a:pt x="1512745" y="1939821"/>
                    <a:pt x="2344277" y="1721699"/>
                  </a:cubicBezTo>
                  <a:lnTo>
                    <a:pt x="2344884" y="1724044"/>
                  </a:lnTo>
                  <a:lnTo>
                    <a:pt x="2401387" y="1708402"/>
                  </a:lnTo>
                  <a:cubicBezTo>
                    <a:pt x="2596078" y="1654837"/>
                    <a:pt x="2942077" y="1562870"/>
                    <a:pt x="3283480" y="1500247"/>
                  </a:cubicBezTo>
                  <a:cubicBezTo>
                    <a:pt x="3765542" y="1412515"/>
                    <a:pt x="4063829" y="1413900"/>
                    <a:pt x="4196351" y="1504402"/>
                  </a:cubicBezTo>
                  <a:cubicBezTo>
                    <a:pt x="4341339" y="1604139"/>
                    <a:pt x="4396748" y="1785605"/>
                    <a:pt x="4445693" y="1946292"/>
                  </a:cubicBezTo>
                  <a:cubicBezTo>
                    <a:pt x="4491868" y="2097744"/>
                    <a:pt x="4531578" y="2228418"/>
                    <a:pt x="4631315" y="2248273"/>
                  </a:cubicBezTo>
                  <a:cubicBezTo>
                    <a:pt x="4829403" y="2287522"/>
                    <a:pt x="5151702" y="1935210"/>
                    <a:pt x="5365028" y="1702491"/>
                  </a:cubicBezTo>
                  <a:cubicBezTo>
                    <a:pt x="5431982" y="1629073"/>
                    <a:pt x="5489700" y="1566276"/>
                    <a:pt x="5537721" y="1520101"/>
                  </a:cubicBezTo>
                  <a:cubicBezTo>
                    <a:pt x="5574200" y="1485470"/>
                    <a:pt x="5615757" y="1441605"/>
                    <a:pt x="5664240" y="1390813"/>
                  </a:cubicBezTo>
                  <a:cubicBezTo>
                    <a:pt x="5891419" y="1151628"/>
                    <a:pt x="6234034" y="791467"/>
                    <a:pt x="6596504" y="79146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44FBBC-E37D-4274-AA16-CE48478D125B}"/>
                </a:ext>
              </a:extLst>
            </p:cNvPr>
            <p:cNvSpPr/>
            <p:nvPr/>
          </p:nvSpPr>
          <p:spPr>
            <a:xfrm>
              <a:off x="48949" y="4587648"/>
              <a:ext cx="5166597" cy="955828"/>
            </a:xfrm>
            <a:custGeom>
              <a:avLst/>
              <a:gdLst>
                <a:gd name="connsiteX0" fmla="*/ 6429118 w 8066757"/>
                <a:gd name="connsiteY0" fmla="*/ 0 h 1492361"/>
                <a:gd name="connsiteX1" fmla="*/ 6436506 w 8066757"/>
                <a:gd name="connsiteY1" fmla="*/ 0 h 1492361"/>
                <a:gd name="connsiteX2" fmla="*/ 6746799 w 8066757"/>
                <a:gd name="connsiteY2" fmla="*/ 187930 h 1492361"/>
                <a:gd name="connsiteX3" fmla="*/ 6862235 w 8066757"/>
                <a:gd name="connsiteY3" fmla="*/ 556403 h 1492361"/>
                <a:gd name="connsiteX4" fmla="*/ 7031696 w 8066757"/>
                <a:gd name="connsiteY4" fmla="*/ 899942 h 1492361"/>
                <a:gd name="connsiteX5" fmla="*/ 8039686 w 8066757"/>
                <a:gd name="connsiteY5" fmla="*/ 376323 h 1492361"/>
                <a:gd name="connsiteX6" fmla="*/ 8062311 w 8066757"/>
                <a:gd name="connsiteY6" fmla="*/ 376784 h 1492361"/>
                <a:gd name="connsiteX7" fmla="*/ 8061849 w 8066757"/>
                <a:gd name="connsiteY7" fmla="*/ 399410 h 1492361"/>
                <a:gd name="connsiteX8" fmla="*/ 7701227 w 8066757"/>
                <a:gd name="connsiteY8" fmla="*/ 692157 h 1492361"/>
                <a:gd name="connsiteX9" fmla="*/ 7025693 w 8066757"/>
                <a:gd name="connsiteY9" fmla="*/ 931340 h 1492361"/>
                <a:gd name="connsiteX10" fmla="*/ 6830375 w 8066757"/>
                <a:gd name="connsiteY10" fmla="*/ 562406 h 1492361"/>
                <a:gd name="connsiteX11" fmla="*/ 6436044 w 8066757"/>
                <a:gd name="connsiteY11" fmla="*/ 31860 h 1492361"/>
                <a:gd name="connsiteX12" fmla="*/ 6429118 w 8066757"/>
                <a:gd name="connsiteY12" fmla="*/ 31860 h 1492361"/>
                <a:gd name="connsiteX13" fmla="*/ 5531023 w 8066757"/>
                <a:gd name="connsiteY13" fmla="*/ 615507 h 1492361"/>
                <a:gd name="connsiteX14" fmla="*/ 5402196 w 8066757"/>
                <a:gd name="connsiteY14" fmla="*/ 747566 h 1492361"/>
                <a:gd name="connsiteX15" fmla="*/ 5233659 w 8066757"/>
                <a:gd name="connsiteY15" fmla="*/ 924877 h 1492361"/>
                <a:gd name="connsiteX16" fmla="*/ 4491172 w 8066757"/>
                <a:gd name="connsiteY16" fmla="*/ 1492361 h 1492361"/>
                <a:gd name="connsiteX17" fmla="*/ 4450538 w 8066757"/>
                <a:gd name="connsiteY17" fmla="*/ 1488205 h 1492361"/>
                <a:gd name="connsiteX18" fmla="*/ 4212278 w 8066757"/>
                <a:gd name="connsiteY18" fmla="*/ 1137279 h 1492361"/>
                <a:gd name="connsiteX19" fmla="*/ 3986946 w 8066757"/>
                <a:gd name="connsiteY19" fmla="*/ 732328 h 1492361"/>
                <a:gd name="connsiteX20" fmla="*/ 3125329 w 8066757"/>
                <a:gd name="connsiteY20" fmla="*/ 736022 h 1492361"/>
                <a:gd name="connsiteX21" fmla="*/ 2179674 w 8066757"/>
                <a:gd name="connsiteY21" fmla="*/ 964586 h 1492361"/>
                <a:gd name="connsiteX22" fmla="*/ 2167669 w 8066757"/>
                <a:gd name="connsiteY22" fmla="*/ 967818 h 1492361"/>
                <a:gd name="connsiteX23" fmla="*/ 2162920 w 8066757"/>
                <a:gd name="connsiteY23" fmla="*/ 967219 h 1492361"/>
                <a:gd name="connsiteX24" fmla="*/ 1937103 w 8066757"/>
                <a:gd name="connsiteY24" fmla="*/ 1017532 h 1492361"/>
                <a:gd name="connsiteX25" fmla="*/ 1131288 w 8066757"/>
                <a:gd name="connsiteY25" fmla="*/ 1091470 h 1492361"/>
                <a:gd name="connsiteX26" fmla="*/ 824583 w 8066757"/>
                <a:gd name="connsiteY26" fmla="*/ 1080040 h 1492361"/>
                <a:gd name="connsiteX27" fmla="*/ 32698 w 8066757"/>
                <a:gd name="connsiteY27" fmla="*/ 856486 h 1492361"/>
                <a:gd name="connsiteX28" fmla="*/ 0 w 8066757"/>
                <a:gd name="connsiteY28" fmla="*/ 826785 h 1492361"/>
                <a:gd name="connsiteX29" fmla="*/ 826488 w 8066757"/>
                <a:gd name="connsiteY29" fmla="*/ 1051465 h 1492361"/>
                <a:gd name="connsiteX30" fmla="*/ 1856393 w 8066757"/>
                <a:gd name="connsiteY30" fmla="*/ 1002843 h 1492361"/>
                <a:gd name="connsiteX31" fmla="*/ 2155932 w 8066757"/>
                <a:gd name="connsiteY31" fmla="*/ 939216 h 1492361"/>
                <a:gd name="connsiteX32" fmla="*/ 2158895 w 8066757"/>
                <a:gd name="connsiteY32" fmla="*/ 936882 h 1492361"/>
                <a:gd name="connsiteX33" fmla="*/ 2170900 w 8066757"/>
                <a:gd name="connsiteY33" fmla="*/ 933649 h 1492361"/>
                <a:gd name="connsiteX34" fmla="*/ 3119788 w 8066757"/>
                <a:gd name="connsiteY34" fmla="*/ 704624 h 1492361"/>
                <a:gd name="connsiteX35" fmla="*/ 4005416 w 8066757"/>
                <a:gd name="connsiteY35" fmla="*/ 706009 h 1492361"/>
                <a:gd name="connsiteX36" fmla="*/ 4243215 w 8066757"/>
                <a:gd name="connsiteY36" fmla="*/ 1128044 h 1492361"/>
                <a:gd name="connsiteX37" fmla="*/ 4457003 w 8066757"/>
                <a:gd name="connsiteY37" fmla="*/ 1456807 h 1492361"/>
                <a:gd name="connsiteX38" fmla="*/ 4821782 w 8066757"/>
                <a:gd name="connsiteY38" fmla="*/ 1291964 h 1492361"/>
                <a:gd name="connsiteX39" fmla="*/ 5210110 w 8066757"/>
                <a:gd name="connsiteY39" fmla="*/ 903636 h 1492361"/>
                <a:gd name="connsiteX40" fmla="*/ 5380032 w 8066757"/>
                <a:gd name="connsiteY40" fmla="*/ 724940 h 1492361"/>
                <a:gd name="connsiteX41" fmla="*/ 5507935 w 8066757"/>
                <a:gd name="connsiteY41" fmla="*/ 593804 h 1492361"/>
                <a:gd name="connsiteX42" fmla="*/ 6429118 w 8066757"/>
                <a:gd name="connsiteY42" fmla="*/ 0 h 149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66757" h="1492361">
                  <a:moveTo>
                    <a:pt x="6429118" y="0"/>
                  </a:moveTo>
                  <a:cubicBezTo>
                    <a:pt x="6431426" y="0"/>
                    <a:pt x="6434197" y="0"/>
                    <a:pt x="6436506" y="0"/>
                  </a:cubicBezTo>
                  <a:cubicBezTo>
                    <a:pt x="6575030" y="1847"/>
                    <a:pt x="6676152" y="63259"/>
                    <a:pt x="6746799" y="187930"/>
                  </a:cubicBezTo>
                  <a:cubicBezTo>
                    <a:pt x="6806826" y="294132"/>
                    <a:pt x="6836377" y="433579"/>
                    <a:pt x="6862235" y="556403"/>
                  </a:cubicBezTo>
                  <a:cubicBezTo>
                    <a:pt x="6899175" y="731405"/>
                    <a:pt x="6931035" y="882396"/>
                    <a:pt x="7031696" y="899942"/>
                  </a:cubicBezTo>
                  <a:cubicBezTo>
                    <a:pt x="7425565" y="970127"/>
                    <a:pt x="8033683" y="382325"/>
                    <a:pt x="8039686" y="376323"/>
                  </a:cubicBezTo>
                  <a:cubicBezTo>
                    <a:pt x="8046151" y="370320"/>
                    <a:pt x="8056309" y="370320"/>
                    <a:pt x="8062311" y="376784"/>
                  </a:cubicBezTo>
                  <a:cubicBezTo>
                    <a:pt x="8068314" y="383249"/>
                    <a:pt x="8068314" y="393407"/>
                    <a:pt x="8061849" y="399410"/>
                  </a:cubicBezTo>
                  <a:cubicBezTo>
                    <a:pt x="8060465" y="400795"/>
                    <a:pt x="7904857" y="552248"/>
                    <a:pt x="7701227" y="692157"/>
                  </a:cubicBezTo>
                  <a:cubicBezTo>
                    <a:pt x="7426026" y="881934"/>
                    <a:pt x="7198848" y="962278"/>
                    <a:pt x="7025693" y="931340"/>
                  </a:cubicBezTo>
                  <a:cubicBezTo>
                    <a:pt x="6903330" y="909638"/>
                    <a:pt x="6869623" y="748489"/>
                    <a:pt x="6830375" y="562406"/>
                  </a:cubicBezTo>
                  <a:cubicBezTo>
                    <a:pt x="6778198" y="315372"/>
                    <a:pt x="6719556" y="35555"/>
                    <a:pt x="6436044" y="31860"/>
                  </a:cubicBezTo>
                  <a:cubicBezTo>
                    <a:pt x="6433735" y="31860"/>
                    <a:pt x="6431426" y="31860"/>
                    <a:pt x="6429118" y="31860"/>
                  </a:cubicBezTo>
                  <a:cubicBezTo>
                    <a:pt x="6085579" y="31860"/>
                    <a:pt x="5752199" y="382787"/>
                    <a:pt x="5531023" y="615507"/>
                  </a:cubicBezTo>
                  <a:cubicBezTo>
                    <a:pt x="5482078" y="667222"/>
                    <a:pt x="5439597" y="711550"/>
                    <a:pt x="5402196" y="747566"/>
                  </a:cubicBezTo>
                  <a:cubicBezTo>
                    <a:pt x="5356021" y="791432"/>
                    <a:pt x="5299226" y="853306"/>
                    <a:pt x="5233659" y="924877"/>
                  </a:cubicBezTo>
                  <a:cubicBezTo>
                    <a:pt x="5012021" y="1167293"/>
                    <a:pt x="4712809" y="1492361"/>
                    <a:pt x="4491172" y="1492361"/>
                  </a:cubicBezTo>
                  <a:cubicBezTo>
                    <a:pt x="4477319" y="1492361"/>
                    <a:pt x="4463467" y="1490976"/>
                    <a:pt x="4450538" y="1488205"/>
                  </a:cubicBezTo>
                  <a:cubicBezTo>
                    <a:pt x="4313861" y="1460501"/>
                    <a:pt x="4264455" y="1303507"/>
                    <a:pt x="4212278" y="1137279"/>
                  </a:cubicBezTo>
                  <a:cubicBezTo>
                    <a:pt x="4162871" y="980286"/>
                    <a:pt x="4112079" y="817751"/>
                    <a:pt x="3986946" y="732328"/>
                  </a:cubicBezTo>
                  <a:cubicBezTo>
                    <a:pt x="3867815" y="651061"/>
                    <a:pt x="3577839" y="652446"/>
                    <a:pt x="3125329" y="736022"/>
                  </a:cubicBezTo>
                  <a:cubicBezTo>
                    <a:pt x="2755470" y="804823"/>
                    <a:pt x="2366681" y="912871"/>
                    <a:pt x="2179674" y="964586"/>
                  </a:cubicBezTo>
                  <a:lnTo>
                    <a:pt x="2167669" y="967818"/>
                  </a:lnTo>
                  <a:lnTo>
                    <a:pt x="2162920" y="967219"/>
                  </a:lnTo>
                  <a:lnTo>
                    <a:pt x="1937103" y="1017532"/>
                  </a:lnTo>
                  <a:cubicBezTo>
                    <a:pt x="1679214" y="1065753"/>
                    <a:pt x="1399893" y="1091470"/>
                    <a:pt x="1131288" y="1091470"/>
                  </a:cubicBezTo>
                  <a:cubicBezTo>
                    <a:pt x="1026513" y="1091470"/>
                    <a:pt x="923643" y="1087660"/>
                    <a:pt x="824583" y="1080040"/>
                  </a:cubicBezTo>
                  <a:cubicBezTo>
                    <a:pt x="460966" y="1051465"/>
                    <a:pt x="188432" y="973598"/>
                    <a:pt x="32698" y="856486"/>
                  </a:cubicBezTo>
                  <a:lnTo>
                    <a:pt x="0" y="826785"/>
                  </a:lnTo>
                  <a:cubicBezTo>
                    <a:pt x="251503" y="1005647"/>
                    <a:pt x="542995" y="1021892"/>
                    <a:pt x="826488" y="1051465"/>
                  </a:cubicBezTo>
                  <a:cubicBezTo>
                    <a:pt x="1154386" y="1077183"/>
                    <a:pt x="1520860" y="1058966"/>
                    <a:pt x="1856393" y="1002843"/>
                  </a:cubicBezTo>
                  <a:lnTo>
                    <a:pt x="2155932" y="939216"/>
                  </a:lnTo>
                  <a:lnTo>
                    <a:pt x="2158895" y="936882"/>
                  </a:lnTo>
                  <a:lnTo>
                    <a:pt x="2170900" y="933649"/>
                  </a:lnTo>
                  <a:cubicBezTo>
                    <a:pt x="2358370" y="881473"/>
                    <a:pt x="2748082" y="773424"/>
                    <a:pt x="3119788" y="704624"/>
                  </a:cubicBezTo>
                  <a:cubicBezTo>
                    <a:pt x="3581072" y="619201"/>
                    <a:pt x="3878897" y="620124"/>
                    <a:pt x="4005416" y="706009"/>
                  </a:cubicBezTo>
                  <a:cubicBezTo>
                    <a:pt x="4139784" y="797434"/>
                    <a:pt x="4194732" y="972898"/>
                    <a:pt x="4243215" y="1128044"/>
                  </a:cubicBezTo>
                  <a:cubicBezTo>
                    <a:pt x="4294468" y="1291964"/>
                    <a:pt x="4338796" y="1433258"/>
                    <a:pt x="4457003" y="1456807"/>
                  </a:cubicBezTo>
                  <a:cubicBezTo>
                    <a:pt x="4547505" y="1474815"/>
                    <a:pt x="4666635" y="1421253"/>
                    <a:pt x="4821782" y="1291964"/>
                  </a:cubicBezTo>
                  <a:cubicBezTo>
                    <a:pt x="4957073" y="1179297"/>
                    <a:pt x="5097444" y="1026460"/>
                    <a:pt x="5210110" y="903636"/>
                  </a:cubicBezTo>
                  <a:cubicBezTo>
                    <a:pt x="5276140" y="832065"/>
                    <a:pt x="5332934" y="769730"/>
                    <a:pt x="5380032" y="724940"/>
                  </a:cubicBezTo>
                  <a:cubicBezTo>
                    <a:pt x="5416971" y="689848"/>
                    <a:pt x="5458991" y="645520"/>
                    <a:pt x="5507935" y="593804"/>
                  </a:cubicBezTo>
                  <a:cubicBezTo>
                    <a:pt x="5732806" y="356930"/>
                    <a:pt x="6071727" y="0"/>
                    <a:pt x="6429118" y="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TextBox 17">
            <a:hlinkClick r:id="rId2"/>
            <a:extLst>
              <a:ext uri="{FF2B5EF4-FFF2-40B4-BE49-F238E27FC236}">
                <a16:creationId xmlns:a16="http://schemas.microsoft.com/office/drawing/2014/main" id="{203913F4-F844-4AA9-99EB-01F84093A5D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B387BA1-421A-4BED-9E5C-BF86EA966607}"/>
              </a:ext>
            </a:extLst>
          </p:cNvPr>
          <p:cNvSpPr txBox="1">
            <a:spLocks/>
          </p:cNvSpPr>
          <p:nvPr/>
        </p:nvSpPr>
        <p:spPr>
          <a:xfrm>
            <a:off x="4253948" y="311079"/>
            <a:ext cx="3498573" cy="639762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Size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802FB4-DC2E-49EE-B3B8-10E6DCAD0926}"/>
              </a:ext>
            </a:extLst>
          </p:cNvPr>
          <p:cNvSpPr txBox="1">
            <a:spLocks/>
          </p:cNvSpPr>
          <p:nvPr/>
        </p:nvSpPr>
        <p:spPr>
          <a:xfrm>
            <a:off x="1981200" y="1550504"/>
            <a:ext cx="8229600" cy="401209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>
                <a:srgbClr val="C00000"/>
              </a:buClr>
              <a:buFont typeface="Arial" panose="020B0604020202020204" pitchFamily="34" charset="0"/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Target Market: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Wholesale market, Retail market, Shopping malls, Fashion house, Daily shops, Restaurant etc.</a:t>
            </a:r>
          </a:p>
          <a:p>
            <a:pPr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Total Market Size 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Around 50,000 + Wholesale market, Retail market, Shopping malls, Fashion house, Daily shops, Restaurant are eligible for this project  in Bangladesh</a:t>
            </a:r>
          </a:p>
          <a:p>
            <a:pPr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Market Share that the Company will Target: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15%-20% of Total Market </a:t>
            </a:r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F67AFC6C-CA8C-454E-99D5-3D56EC997AD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975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90402" y="406898"/>
            <a:ext cx="7756814" cy="7242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with BDMS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0F0D64F-F9F1-47F3-9301-D89989C6E781}"/>
              </a:ext>
            </a:extLst>
          </p:cNvPr>
          <p:cNvSpPr/>
          <p:nvPr/>
        </p:nvSpPr>
        <p:spPr>
          <a:xfrm rot="5400000">
            <a:off x="3347565" y="3164472"/>
            <a:ext cx="1480263" cy="1867259"/>
          </a:xfrm>
          <a:custGeom>
            <a:avLst/>
            <a:gdLst>
              <a:gd name="connsiteX0" fmla="*/ 1442196 w 1457325"/>
              <a:gd name="connsiteY0" fmla="*/ 1108358 h 1838325"/>
              <a:gd name="connsiteX1" fmla="*/ 1102154 w 1457325"/>
              <a:gd name="connsiteY1" fmla="*/ 1108358 h 1838325"/>
              <a:gd name="connsiteX2" fmla="*/ 1103106 w 1457325"/>
              <a:gd name="connsiteY2" fmla="*/ 531143 h 1838325"/>
              <a:gd name="connsiteX3" fmla="*/ 1101201 w 1457325"/>
              <a:gd name="connsiteY3" fmla="*/ 364455 h 1838325"/>
              <a:gd name="connsiteX4" fmla="*/ 1095486 w 1457325"/>
              <a:gd name="connsiteY4" fmla="*/ 355883 h 1838325"/>
              <a:gd name="connsiteX5" fmla="*/ 749729 w 1457325"/>
              <a:gd name="connsiteY5" fmla="*/ 9173 h 1838325"/>
              <a:gd name="connsiteX6" fmla="*/ 713534 w 1457325"/>
              <a:gd name="connsiteY6" fmla="*/ 12030 h 1838325"/>
              <a:gd name="connsiteX7" fmla="*/ 507794 w 1457325"/>
              <a:gd name="connsiteY7" fmla="*/ 218723 h 1838325"/>
              <a:gd name="connsiteX8" fmla="*/ 364919 w 1457325"/>
              <a:gd name="connsiteY8" fmla="*/ 365408 h 1838325"/>
              <a:gd name="connsiteX9" fmla="*/ 363014 w 1457325"/>
              <a:gd name="connsiteY9" fmla="*/ 382553 h 1838325"/>
              <a:gd name="connsiteX10" fmla="*/ 363014 w 1457325"/>
              <a:gd name="connsiteY10" fmla="*/ 1109310 h 1838325"/>
              <a:gd name="connsiteX11" fmla="*/ 43926 w 1457325"/>
              <a:gd name="connsiteY11" fmla="*/ 1108358 h 1838325"/>
              <a:gd name="connsiteX12" fmla="*/ 5826 w 1457325"/>
              <a:gd name="connsiteY12" fmla="*/ 1110263 h 1838325"/>
              <a:gd name="connsiteX13" fmla="*/ 8684 w 1457325"/>
              <a:gd name="connsiteY13" fmla="*/ 1123598 h 1838325"/>
              <a:gd name="connsiteX14" fmla="*/ 31544 w 1457325"/>
              <a:gd name="connsiteY14" fmla="*/ 1149316 h 1838325"/>
              <a:gd name="connsiteX15" fmla="*/ 705914 w 1457325"/>
              <a:gd name="connsiteY15" fmla="*/ 1824638 h 1838325"/>
              <a:gd name="connsiteX16" fmla="*/ 760206 w 1457325"/>
              <a:gd name="connsiteY16" fmla="*/ 1824638 h 1838325"/>
              <a:gd name="connsiteX17" fmla="*/ 1434576 w 1457325"/>
              <a:gd name="connsiteY17" fmla="*/ 1149316 h 1838325"/>
              <a:gd name="connsiteX18" fmla="*/ 1457436 w 1457325"/>
              <a:gd name="connsiteY18" fmla="*/ 1123598 h 1838325"/>
              <a:gd name="connsiteX19" fmla="*/ 1457436 w 1457325"/>
              <a:gd name="connsiteY19" fmla="*/ 1123598 h 1838325"/>
              <a:gd name="connsiteX20" fmla="*/ 1457436 w 1457325"/>
              <a:gd name="connsiteY20" fmla="*/ 1123598 h 1838325"/>
              <a:gd name="connsiteX21" fmla="*/ 1442196 w 1457325"/>
              <a:gd name="connsiteY21" fmla="*/ 1108358 h 1838325"/>
              <a:gd name="connsiteX22" fmla="*/ 365871 w 1457325"/>
              <a:gd name="connsiteY22" fmla="*/ 1102643 h 1838325"/>
              <a:gd name="connsiteX23" fmla="*/ 363014 w 1457325"/>
              <a:gd name="connsiteY23" fmla="*/ 1108358 h 1838325"/>
              <a:gd name="connsiteX24" fmla="*/ 363014 w 1457325"/>
              <a:gd name="connsiteY24" fmla="*/ 1108358 h 1838325"/>
              <a:gd name="connsiteX25" fmla="*/ 365871 w 1457325"/>
              <a:gd name="connsiteY25" fmla="*/ 1102643 h 1838325"/>
              <a:gd name="connsiteX26" fmla="*/ 363014 w 1457325"/>
              <a:gd name="connsiteY26" fmla="*/ 1108358 h 1838325"/>
              <a:gd name="connsiteX27" fmla="*/ 363014 w 1457325"/>
              <a:gd name="connsiteY27" fmla="*/ 1108358 h 1838325"/>
              <a:gd name="connsiteX28" fmla="*/ 363014 w 1457325"/>
              <a:gd name="connsiteY28" fmla="*/ 1108358 h 1838325"/>
              <a:gd name="connsiteX29" fmla="*/ 363014 w 1457325"/>
              <a:gd name="connsiteY29" fmla="*/ 1108358 h 1838325"/>
              <a:gd name="connsiteX30" fmla="*/ 363014 w 1457325"/>
              <a:gd name="connsiteY30" fmla="*/ 1108358 h 1838325"/>
              <a:gd name="connsiteX31" fmla="*/ 363014 w 1457325"/>
              <a:gd name="connsiteY31" fmla="*/ 1108358 h 1838325"/>
              <a:gd name="connsiteX32" fmla="*/ 359204 w 1457325"/>
              <a:gd name="connsiteY32" fmla="*/ 1110263 h 1838325"/>
              <a:gd name="connsiteX33" fmla="*/ 363014 w 1457325"/>
              <a:gd name="connsiteY33" fmla="*/ 1108358 h 1838325"/>
              <a:gd name="connsiteX34" fmla="*/ 363014 w 1457325"/>
              <a:gd name="connsiteY34" fmla="*/ 1108358 h 1838325"/>
              <a:gd name="connsiteX35" fmla="*/ 1101201 w 1457325"/>
              <a:gd name="connsiteY35" fmla="*/ 1108358 h 1838325"/>
              <a:gd name="connsiteX36" fmla="*/ 1101201 w 1457325"/>
              <a:gd name="connsiteY36" fmla="*/ 1108358 h 1838325"/>
              <a:gd name="connsiteX37" fmla="*/ 1098344 w 1457325"/>
              <a:gd name="connsiteY37" fmla="*/ 1102643 h 1838325"/>
              <a:gd name="connsiteX38" fmla="*/ 1101201 w 1457325"/>
              <a:gd name="connsiteY38" fmla="*/ 1108358 h 183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57325" h="1838325">
                <a:moveTo>
                  <a:pt x="1442196" y="1108358"/>
                </a:moveTo>
                <a:cubicBezTo>
                  <a:pt x="1328849" y="1107405"/>
                  <a:pt x="1215501" y="1108358"/>
                  <a:pt x="1102154" y="1108358"/>
                </a:cubicBezTo>
                <a:cubicBezTo>
                  <a:pt x="1102154" y="915953"/>
                  <a:pt x="1103106" y="723548"/>
                  <a:pt x="1103106" y="531143"/>
                </a:cubicBezTo>
                <a:cubicBezTo>
                  <a:pt x="1103106" y="475898"/>
                  <a:pt x="1102154" y="419700"/>
                  <a:pt x="1101201" y="364455"/>
                </a:cubicBezTo>
                <a:cubicBezTo>
                  <a:pt x="1099296" y="361598"/>
                  <a:pt x="1098344" y="357788"/>
                  <a:pt x="1095486" y="355883"/>
                </a:cubicBezTo>
                <a:cubicBezTo>
                  <a:pt x="980234" y="240630"/>
                  <a:pt x="864029" y="125378"/>
                  <a:pt x="749729" y="9173"/>
                </a:cubicBezTo>
                <a:cubicBezTo>
                  <a:pt x="734489" y="-6067"/>
                  <a:pt x="725916" y="-352"/>
                  <a:pt x="713534" y="12030"/>
                </a:cubicBezTo>
                <a:cubicBezTo>
                  <a:pt x="644954" y="81563"/>
                  <a:pt x="575421" y="149190"/>
                  <a:pt x="507794" y="218723"/>
                </a:cubicBezTo>
                <a:cubicBezTo>
                  <a:pt x="460169" y="267300"/>
                  <a:pt x="408734" y="313020"/>
                  <a:pt x="364919" y="365408"/>
                </a:cubicBezTo>
                <a:cubicBezTo>
                  <a:pt x="363966" y="371123"/>
                  <a:pt x="363014" y="376838"/>
                  <a:pt x="363014" y="382553"/>
                </a:cubicBezTo>
                <a:cubicBezTo>
                  <a:pt x="363014" y="624488"/>
                  <a:pt x="363014" y="867375"/>
                  <a:pt x="363014" y="1109310"/>
                </a:cubicBezTo>
                <a:cubicBezTo>
                  <a:pt x="256334" y="1109310"/>
                  <a:pt x="149654" y="1109310"/>
                  <a:pt x="43926" y="1108358"/>
                </a:cubicBezTo>
                <a:cubicBezTo>
                  <a:pt x="31544" y="1108358"/>
                  <a:pt x="17256" y="1105500"/>
                  <a:pt x="5826" y="1110263"/>
                </a:cubicBezTo>
                <a:cubicBezTo>
                  <a:pt x="-7509" y="1115025"/>
                  <a:pt x="5826" y="1118835"/>
                  <a:pt x="8684" y="1123598"/>
                </a:cubicBezTo>
                <a:cubicBezTo>
                  <a:pt x="16304" y="1132170"/>
                  <a:pt x="22971" y="1141695"/>
                  <a:pt x="31544" y="1149316"/>
                </a:cubicBezTo>
                <a:cubicBezTo>
                  <a:pt x="256334" y="1374105"/>
                  <a:pt x="482076" y="1598895"/>
                  <a:pt x="705914" y="1824638"/>
                </a:cubicBezTo>
                <a:cubicBezTo>
                  <a:pt x="727821" y="1846545"/>
                  <a:pt x="738299" y="1846545"/>
                  <a:pt x="760206" y="1824638"/>
                </a:cubicBezTo>
                <a:cubicBezTo>
                  <a:pt x="984044" y="1598895"/>
                  <a:pt x="1209786" y="1374105"/>
                  <a:pt x="1434576" y="1149316"/>
                </a:cubicBezTo>
                <a:cubicBezTo>
                  <a:pt x="1443149" y="1140743"/>
                  <a:pt x="1449816" y="1132170"/>
                  <a:pt x="1457436" y="1123598"/>
                </a:cubicBezTo>
                <a:lnTo>
                  <a:pt x="1457436" y="1123598"/>
                </a:lnTo>
                <a:lnTo>
                  <a:pt x="1457436" y="1123598"/>
                </a:lnTo>
                <a:cubicBezTo>
                  <a:pt x="1475534" y="1095023"/>
                  <a:pt x="1446006" y="1108358"/>
                  <a:pt x="1442196" y="1108358"/>
                </a:cubicBezTo>
                <a:close/>
                <a:moveTo>
                  <a:pt x="365871" y="1102643"/>
                </a:moveTo>
                <a:cubicBezTo>
                  <a:pt x="364919" y="1104548"/>
                  <a:pt x="363966" y="1106453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ubicBezTo>
                  <a:pt x="363966" y="1106453"/>
                  <a:pt x="364919" y="1104548"/>
                  <a:pt x="365871" y="1102643"/>
                </a:cubicBezTo>
                <a:close/>
                <a:moveTo>
                  <a:pt x="363014" y="1108358"/>
                </a:moveTo>
                <a:cubicBezTo>
                  <a:pt x="363014" y="1108358"/>
                  <a:pt x="363014" y="1108358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lose/>
                <a:moveTo>
                  <a:pt x="363014" y="1108358"/>
                </a:moveTo>
                <a:cubicBezTo>
                  <a:pt x="362061" y="1109310"/>
                  <a:pt x="360156" y="1110263"/>
                  <a:pt x="359204" y="1110263"/>
                </a:cubicBezTo>
                <a:cubicBezTo>
                  <a:pt x="360156" y="1110263"/>
                  <a:pt x="361109" y="1109310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lose/>
                <a:moveTo>
                  <a:pt x="1101201" y="1108358"/>
                </a:moveTo>
                <a:cubicBezTo>
                  <a:pt x="1101201" y="1108358"/>
                  <a:pt x="1101201" y="1108358"/>
                  <a:pt x="1101201" y="1108358"/>
                </a:cubicBezTo>
                <a:cubicBezTo>
                  <a:pt x="1099296" y="1106453"/>
                  <a:pt x="1098344" y="1104548"/>
                  <a:pt x="1098344" y="1102643"/>
                </a:cubicBezTo>
                <a:cubicBezTo>
                  <a:pt x="1099296" y="1104548"/>
                  <a:pt x="1100249" y="1106453"/>
                  <a:pt x="1101201" y="110835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DB73500-8B7B-4302-8B28-F83BEA776AF6}"/>
              </a:ext>
            </a:extLst>
          </p:cNvPr>
          <p:cNvSpPr/>
          <p:nvPr/>
        </p:nvSpPr>
        <p:spPr>
          <a:xfrm rot="5400000">
            <a:off x="3951251" y="2226387"/>
            <a:ext cx="1867259" cy="1489936"/>
          </a:xfrm>
          <a:custGeom>
            <a:avLst/>
            <a:gdLst>
              <a:gd name="connsiteX0" fmla="*/ 1824477 w 1838325"/>
              <a:gd name="connsiteY0" fmla="*/ 707708 h 1466850"/>
              <a:gd name="connsiteX1" fmla="*/ 1504437 w 1838325"/>
              <a:gd name="connsiteY1" fmla="*/ 387668 h 1466850"/>
              <a:gd name="connsiteX2" fmla="*/ 1443477 w 1838325"/>
              <a:gd name="connsiteY2" fmla="*/ 361950 h 1466850"/>
              <a:gd name="connsiteX3" fmla="*/ 771964 w 1838325"/>
              <a:gd name="connsiteY3" fmla="*/ 362903 h 1466850"/>
              <a:gd name="connsiteX4" fmla="*/ 736722 w 1838325"/>
              <a:gd name="connsiteY4" fmla="*/ 327660 h 1466850"/>
              <a:gd name="connsiteX5" fmla="*/ 736722 w 1838325"/>
              <a:gd name="connsiteY5" fmla="*/ 31433 h 1466850"/>
              <a:gd name="connsiteX6" fmla="*/ 731007 w 1838325"/>
              <a:gd name="connsiteY6" fmla="*/ 0 h 1466850"/>
              <a:gd name="connsiteX7" fmla="*/ 723387 w 1838325"/>
              <a:gd name="connsiteY7" fmla="*/ 5715 h 1466850"/>
              <a:gd name="connsiteX8" fmla="*/ 714814 w 1838325"/>
              <a:gd name="connsiteY8" fmla="*/ 12383 h 1466850"/>
              <a:gd name="connsiteX9" fmla="*/ 10917 w 1838325"/>
              <a:gd name="connsiteY9" fmla="*/ 715328 h 1466850"/>
              <a:gd name="connsiteX10" fmla="*/ 16632 w 1838325"/>
              <a:gd name="connsiteY10" fmla="*/ 758190 h 1466850"/>
              <a:gd name="connsiteX11" fmla="*/ 705289 w 1838325"/>
              <a:gd name="connsiteY11" fmla="*/ 1446848 h 1466850"/>
              <a:gd name="connsiteX12" fmla="*/ 731959 w 1838325"/>
              <a:gd name="connsiteY12" fmla="*/ 1466850 h 1466850"/>
              <a:gd name="connsiteX13" fmla="*/ 735769 w 1838325"/>
              <a:gd name="connsiteY13" fmla="*/ 1429703 h 1466850"/>
              <a:gd name="connsiteX14" fmla="*/ 734817 w 1838325"/>
              <a:gd name="connsiteY14" fmla="*/ 1151573 h 1466850"/>
              <a:gd name="connsiteX15" fmla="*/ 779584 w 1838325"/>
              <a:gd name="connsiteY15" fmla="*/ 1106805 h 1466850"/>
              <a:gd name="connsiteX16" fmla="*/ 1433952 w 1838325"/>
              <a:gd name="connsiteY16" fmla="*/ 1107758 h 1466850"/>
              <a:gd name="connsiteX17" fmla="*/ 1478719 w 1838325"/>
              <a:gd name="connsiteY17" fmla="*/ 1102995 h 1466850"/>
              <a:gd name="connsiteX18" fmla="*/ 1478719 w 1838325"/>
              <a:gd name="connsiteY18" fmla="*/ 1102995 h 1466850"/>
              <a:gd name="connsiteX19" fmla="*/ 1487292 w 1838325"/>
              <a:gd name="connsiteY19" fmla="*/ 1095375 h 1466850"/>
              <a:gd name="connsiteX20" fmla="*/ 1487292 w 1838325"/>
              <a:gd name="connsiteY20" fmla="*/ 1095375 h 1466850"/>
              <a:gd name="connsiteX21" fmla="*/ 1826382 w 1838325"/>
              <a:gd name="connsiteY21" fmla="*/ 760095 h 1466850"/>
              <a:gd name="connsiteX22" fmla="*/ 1824477 w 1838325"/>
              <a:gd name="connsiteY22" fmla="*/ 707708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38325" h="1466850">
                <a:moveTo>
                  <a:pt x="1824477" y="707708"/>
                </a:moveTo>
                <a:cubicBezTo>
                  <a:pt x="1716844" y="601980"/>
                  <a:pt x="1610164" y="495300"/>
                  <a:pt x="1504437" y="387668"/>
                </a:cubicBezTo>
                <a:cubicBezTo>
                  <a:pt x="1486339" y="369570"/>
                  <a:pt x="1469194" y="361950"/>
                  <a:pt x="1443477" y="361950"/>
                </a:cubicBezTo>
                <a:cubicBezTo>
                  <a:pt x="1219639" y="362903"/>
                  <a:pt x="995802" y="361950"/>
                  <a:pt x="771964" y="362903"/>
                </a:cubicBezTo>
                <a:cubicBezTo>
                  <a:pt x="744342" y="362903"/>
                  <a:pt x="735769" y="355283"/>
                  <a:pt x="736722" y="327660"/>
                </a:cubicBezTo>
                <a:cubicBezTo>
                  <a:pt x="737674" y="228600"/>
                  <a:pt x="737674" y="130493"/>
                  <a:pt x="736722" y="31433"/>
                </a:cubicBezTo>
                <a:cubicBezTo>
                  <a:pt x="736722" y="20955"/>
                  <a:pt x="743389" y="8572"/>
                  <a:pt x="731007" y="0"/>
                </a:cubicBezTo>
                <a:cubicBezTo>
                  <a:pt x="728149" y="1905"/>
                  <a:pt x="726244" y="3810"/>
                  <a:pt x="723387" y="5715"/>
                </a:cubicBezTo>
                <a:cubicBezTo>
                  <a:pt x="720529" y="7620"/>
                  <a:pt x="717672" y="9525"/>
                  <a:pt x="714814" y="12383"/>
                </a:cubicBezTo>
                <a:cubicBezTo>
                  <a:pt x="480499" y="246697"/>
                  <a:pt x="246184" y="481013"/>
                  <a:pt x="10917" y="715328"/>
                </a:cubicBezTo>
                <a:cubicBezTo>
                  <a:pt x="-10038" y="736283"/>
                  <a:pt x="3297" y="744855"/>
                  <a:pt x="16632" y="758190"/>
                </a:cubicBezTo>
                <a:cubicBezTo>
                  <a:pt x="246184" y="987743"/>
                  <a:pt x="475737" y="1217295"/>
                  <a:pt x="705289" y="1446848"/>
                </a:cubicBezTo>
                <a:cubicBezTo>
                  <a:pt x="712909" y="1454468"/>
                  <a:pt x="718624" y="1465898"/>
                  <a:pt x="731959" y="1466850"/>
                </a:cubicBezTo>
                <a:cubicBezTo>
                  <a:pt x="739579" y="1454468"/>
                  <a:pt x="735769" y="1442085"/>
                  <a:pt x="735769" y="1429703"/>
                </a:cubicBezTo>
                <a:cubicBezTo>
                  <a:pt x="735769" y="1337310"/>
                  <a:pt x="737674" y="1243965"/>
                  <a:pt x="734817" y="1151573"/>
                </a:cubicBezTo>
                <a:cubicBezTo>
                  <a:pt x="733864" y="1116330"/>
                  <a:pt x="744342" y="1106805"/>
                  <a:pt x="779584" y="1106805"/>
                </a:cubicBezTo>
                <a:cubicBezTo>
                  <a:pt x="997707" y="1108710"/>
                  <a:pt x="1215829" y="1107758"/>
                  <a:pt x="1433952" y="1107758"/>
                </a:cubicBezTo>
                <a:cubicBezTo>
                  <a:pt x="1449192" y="1107758"/>
                  <a:pt x="1464432" y="1110615"/>
                  <a:pt x="1478719" y="1102995"/>
                </a:cubicBezTo>
                <a:lnTo>
                  <a:pt x="1478719" y="1102995"/>
                </a:lnTo>
                <a:cubicBezTo>
                  <a:pt x="1481577" y="1100138"/>
                  <a:pt x="1484434" y="1098233"/>
                  <a:pt x="1487292" y="1095375"/>
                </a:cubicBezTo>
                <a:cubicBezTo>
                  <a:pt x="1487292" y="1095375"/>
                  <a:pt x="1487292" y="1095375"/>
                  <a:pt x="1487292" y="1095375"/>
                </a:cubicBezTo>
                <a:cubicBezTo>
                  <a:pt x="1599687" y="982980"/>
                  <a:pt x="1712082" y="870585"/>
                  <a:pt x="1826382" y="760095"/>
                </a:cubicBezTo>
                <a:cubicBezTo>
                  <a:pt x="1848289" y="737235"/>
                  <a:pt x="1843527" y="726758"/>
                  <a:pt x="1824477" y="70770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100352D-8B2E-4BF8-BE95-3BD3058671A9}"/>
              </a:ext>
            </a:extLst>
          </p:cNvPr>
          <p:cNvSpPr/>
          <p:nvPr/>
        </p:nvSpPr>
        <p:spPr>
          <a:xfrm rot="5400000">
            <a:off x="4190211" y="4245694"/>
            <a:ext cx="1867259" cy="1489936"/>
          </a:xfrm>
          <a:custGeom>
            <a:avLst/>
            <a:gdLst>
              <a:gd name="connsiteX0" fmla="*/ 1828932 w 1838325"/>
              <a:gd name="connsiteY0" fmla="*/ 709613 h 1466850"/>
              <a:gd name="connsiteX1" fmla="*/ 1265052 w 1838325"/>
              <a:gd name="connsiteY1" fmla="*/ 146685 h 1466850"/>
              <a:gd name="connsiteX2" fmla="*/ 1121224 w 1838325"/>
              <a:gd name="connsiteY2" fmla="*/ 5715 h 1466850"/>
              <a:gd name="connsiteX3" fmla="*/ 1113604 w 1838325"/>
              <a:gd name="connsiteY3" fmla="*/ 0 h 1466850"/>
              <a:gd name="connsiteX4" fmla="*/ 1107889 w 1838325"/>
              <a:gd name="connsiteY4" fmla="*/ 31432 h 1466850"/>
              <a:gd name="connsiteX5" fmla="*/ 1107889 w 1838325"/>
              <a:gd name="connsiteY5" fmla="*/ 320040 h 1466850"/>
              <a:gd name="connsiteX6" fmla="*/ 1065027 w 1838325"/>
              <a:gd name="connsiteY6" fmla="*/ 362903 h 1466850"/>
              <a:gd name="connsiteX7" fmla="*/ 396372 w 1838325"/>
              <a:gd name="connsiteY7" fmla="*/ 361950 h 1466850"/>
              <a:gd name="connsiteX8" fmla="*/ 351604 w 1838325"/>
              <a:gd name="connsiteY8" fmla="*/ 375285 h 1466850"/>
              <a:gd name="connsiteX9" fmla="*/ 9657 w 1838325"/>
              <a:gd name="connsiteY9" fmla="*/ 717232 h 1466850"/>
              <a:gd name="connsiteX10" fmla="*/ 7752 w 1838325"/>
              <a:gd name="connsiteY10" fmla="*/ 748665 h 1466850"/>
              <a:gd name="connsiteX11" fmla="*/ 356367 w 1838325"/>
              <a:gd name="connsiteY11" fmla="*/ 1094423 h 1466850"/>
              <a:gd name="connsiteX12" fmla="*/ 364939 w 1838325"/>
              <a:gd name="connsiteY12" fmla="*/ 1102043 h 1466850"/>
              <a:gd name="connsiteX13" fmla="*/ 364939 w 1838325"/>
              <a:gd name="connsiteY13" fmla="*/ 1102043 h 1466850"/>
              <a:gd name="connsiteX14" fmla="*/ 409707 w 1838325"/>
              <a:gd name="connsiteY14" fmla="*/ 1106805 h 1466850"/>
              <a:gd name="connsiteX15" fmla="*/ 1066932 w 1838325"/>
              <a:gd name="connsiteY15" fmla="*/ 1105853 h 1466850"/>
              <a:gd name="connsiteX16" fmla="*/ 1107889 w 1838325"/>
              <a:gd name="connsiteY16" fmla="*/ 1146810 h 1466850"/>
              <a:gd name="connsiteX17" fmla="*/ 1107889 w 1838325"/>
              <a:gd name="connsiteY17" fmla="*/ 1431607 h 1466850"/>
              <a:gd name="connsiteX18" fmla="*/ 1115509 w 1838325"/>
              <a:gd name="connsiteY18" fmla="*/ 1467803 h 1466850"/>
              <a:gd name="connsiteX19" fmla="*/ 1128844 w 1838325"/>
              <a:gd name="connsiteY19" fmla="*/ 1455420 h 1466850"/>
              <a:gd name="connsiteX20" fmla="*/ 1832742 w 1838325"/>
              <a:gd name="connsiteY20" fmla="*/ 752475 h 1466850"/>
              <a:gd name="connsiteX21" fmla="*/ 1828932 w 1838325"/>
              <a:gd name="connsiteY21" fmla="*/ 709613 h 1466850"/>
              <a:gd name="connsiteX22" fmla="*/ 1082172 w 1838325"/>
              <a:gd name="connsiteY22" fmla="*/ 1093470 h 1466850"/>
              <a:gd name="connsiteX23" fmla="*/ 1082172 w 1838325"/>
              <a:gd name="connsiteY23" fmla="*/ 1093470 h 1466850"/>
              <a:gd name="connsiteX24" fmla="*/ 1082172 w 1838325"/>
              <a:gd name="connsiteY24" fmla="*/ 1093470 h 1466850"/>
              <a:gd name="connsiteX25" fmla="*/ 1122177 w 1838325"/>
              <a:gd name="connsiteY25" fmla="*/ 328613 h 1466850"/>
              <a:gd name="connsiteX26" fmla="*/ 1122177 w 1838325"/>
              <a:gd name="connsiteY26" fmla="*/ 327660 h 1466850"/>
              <a:gd name="connsiteX27" fmla="*/ 1122177 w 1838325"/>
              <a:gd name="connsiteY27" fmla="*/ 328613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38325" h="1466850">
                <a:moveTo>
                  <a:pt x="1828932" y="709613"/>
                </a:moveTo>
                <a:cubicBezTo>
                  <a:pt x="1641289" y="521970"/>
                  <a:pt x="1453647" y="334328"/>
                  <a:pt x="1265052" y="146685"/>
                </a:cubicBezTo>
                <a:cubicBezTo>
                  <a:pt x="1217427" y="99060"/>
                  <a:pt x="1168849" y="52388"/>
                  <a:pt x="1121224" y="5715"/>
                </a:cubicBezTo>
                <a:cubicBezTo>
                  <a:pt x="1118367" y="3810"/>
                  <a:pt x="1116462" y="1905"/>
                  <a:pt x="1113604" y="0"/>
                </a:cubicBezTo>
                <a:cubicBezTo>
                  <a:pt x="1102174" y="8572"/>
                  <a:pt x="1107889" y="20955"/>
                  <a:pt x="1107889" y="31432"/>
                </a:cubicBezTo>
                <a:cubicBezTo>
                  <a:pt x="1106937" y="127635"/>
                  <a:pt x="1105984" y="223838"/>
                  <a:pt x="1107889" y="320040"/>
                </a:cubicBezTo>
                <a:cubicBezTo>
                  <a:pt x="1108842" y="354330"/>
                  <a:pt x="1098364" y="362903"/>
                  <a:pt x="1065027" y="362903"/>
                </a:cubicBezTo>
                <a:cubicBezTo>
                  <a:pt x="842142" y="360997"/>
                  <a:pt x="619257" y="361950"/>
                  <a:pt x="396372" y="361950"/>
                </a:cubicBezTo>
                <a:cubicBezTo>
                  <a:pt x="380179" y="361950"/>
                  <a:pt x="364939" y="360997"/>
                  <a:pt x="351604" y="375285"/>
                </a:cubicBezTo>
                <a:cubicBezTo>
                  <a:pt x="238257" y="489585"/>
                  <a:pt x="123957" y="603885"/>
                  <a:pt x="9657" y="717232"/>
                </a:cubicBezTo>
                <a:cubicBezTo>
                  <a:pt x="-821" y="727710"/>
                  <a:pt x="-4631" y="736282"/>
                  <a:pt x="7752" y="748665"/>
                </a:cubicBezTo>
                <a:cubicBezTo>
                  <a:pt x="123957" y="863918"/>
                  <a:pt x="240162" y="979170"/>
                  <a:pt x="356367" y="1094423"/>
                </a:cubicBezTo>
                <a:cubicBezTo>
                  <a:pt x="359224" y="1097280"/>
                  <a:pt x="362082" y="1099185"/>
                  <a:pt x="364939" y="1102043"/>
                </a:cubicBezTo>
                <a:cubicBezTo>
                  <a:pt x="364939" y="1102043"/>
                  <a:pt x="364939" y="1102043"/>
                  <a:pt x="364939" y="1102043"/>
                </a:cubicBezTo>
                <a:cubicBezTo>
                  <a:pt x="379227" y="1109663"/>
                  <a:pt x="394467" y="1106805"/>
                  <a:pt x="409707" y="1106805"/>
                </a:cubicBezTo>
                <a:cubicBezTo>
                  <a:pt x="628782" y="1106805"/>
                  <a:pt x="847857" y="1107757"/>
                  <a:pt x="1066932" y="1105853"/>
                </a:cubicBezTo>
                <a:cubicBezTo>
                  <a:pt x="1099317" y="1105853"/>
                  <a:pt x="1108842" y="1115378"/>
                  <a:pt x="1107889" y="1146810"/>
                </a:cubicBezTo>
                <a:cubicBezTo>
                  <a:pt x="1105984" y="1242060"/>
                  <a:pt x="1106937" y="1337310"/>
                  <a:pt x="1107889" y="1431607"/>
                </a:cubicBezTo>
                <a:cubicBezTo>
                  <a:pt x="1107889" y="1443038"/>
                  <a:pt x="1103127" y="1456373"/>
                  <a:pt x="1115509" y="1467803"/>
                </a:cubicBezTo>
                <a:cubicBezTo>
                  <a:pt x="1121224" y="1463040"/>
                  <a:pt x="1125034" y="1459230"/>
                  <a:pt x="1128844" y="1455420"/>
                </a:cubicBezTo>
                <a:cubicBezTo>
                  <a:pt x="1363159" y="1221105"/>
                  <a:pt x="1597474" y="985838"/>
                  <a:pt x="1832742" y="752475"/>
                </a:cubicBezTo>
                <a:cubicBezTo>
                  <a:pt x="1854649" y="732472"/>
                  <a:pt x="1843219" y="722947"/>
                  <a:pt x="1828932" y="709613"/>
                </a:cubicBezTo>
                <a:close/>
                <a:moveTo>
                  <a:pt x="1082172" y="1093470"/>
                </a:moveTo>
                <a:cubicBezTo>
                  <a:pt x="1082172" y="1093470"/>
                  <a:pt x="1082172" y="1093470"/>
                  <a:pt x="1082172" y="1093470"/>
                </a:cubicBezTo>
                <a:cubicBezTo>
                  <a:pt x="1082172" y="1092518"/>
                  <a:pt x="1082172" y="1092518"/>
                  <a:pt x="1082172" y="1093470"/>
                </a:cubicBezTo>
                <a:close/>
                <a:moveTo>
                  <a:pt x="1122177" y="328613"/>
                </a:moveTo>
                <a:cubicBezTo>
                  <a:pt x="1122177" y="328613"/>
                  <a:pt x="1122177" y="327660"/>
                  <a:pt x="1122177" y="327660"/>
                </a:cubicBezTo>
                <a:cubicBezTo>
                  <a:pt x="1124082" y="326707"/>
                  <a:pt x="1123129" y="327660"/>
                  <a:pt x="1122177" y="32861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D4426CA-F13B-4728-8B06-516CDCD405C3}"/>
              </a:ext>
            </a:extLst>
          </p:cNvPr>
          <p:cNvSpPr/>
          <p:nvPr/>
        </p:nvSpPr>
        <p:spPr>
          <a:xfrm rot="5400000">
            <a:off x="6167689" y="2006365"/>
            <a:ext cx="1480263" cy="3753866"/>
          </a:xfrm>
          <a:custGeom>
            <a:avLst/>
            <a:gdLst>
              <a:gd name="connsiteX0" fmla="*/ 1455653 w 1457325"/>
              <a:gd name="connsiteY0" fmla="*/ 718661 h 3695700"/>
              <a:gd name="connsiteX1" fmla="*/ 1435651 w 1457325"/>
              <a:gd name="connsiteY1" fmla="*/ 694849 h 3695700"/>
              <a:gd name="connsiteX2" fmla="*/ 757471 w 1457325"/>
              <a:gd name="connsiteY2" fmla="*/ 15716 h 3695700"/>
              <a:gd name="connsiteX3" fmla="*/ 706036 w 1457325"/>
              <a:gd name="connsiteY3" fmla="*/ 15716 h 3695700"/>
              <a:gd name="connsiteX4" fmla="*/ 27856 w 1457325"/>
              <a:gd name="connsiteY4" fmla="*/ 694849 h 3695700"/>
              <a:gd name="connsiteX5" fmla="*/ 7853 w 1457325"/>
              <a:gd name="connsiteY5" fmla="*/ 718661 h 3695700"/>
              <a:gd name="connsiteX6" fmla="*/ 20236 w 1457325"/>
              <a:gd name="connsiteY6" fmla="*/ 732949 h 3695700"/>
              <a:gd name="connsiteX7" fmla="*/ 362183 w 1457325"/>
              <a:gd name="connsiteY7" fmla="*/ 732949 h 3695700"/>
              <a:gd name="connsiteX8" fmla="*/ 361231 w 1457325"/>
              <a:gd name="connsiteY8" fmla="*/ 3313271 h 3695700"/>
              <a:gd name="connsiteX9" fmla="*/ 368851 w 1457325"/>
              <a:gd name="connsiteY9" fmla="*/ 3345656 h 3695700"/>
              <a:gd name="connsiteX10" fmla="*/ 494581 w 1457325"/>
              <a:gd name="connsiteY10" fmla="*/ 3470434 h 3695700"/>
              <a:gd name="connsiteX11" fmla="*/ 713656 w 1457325"/>
              <a:gd name="connsiteY11" fmla="*/ 3689509 h 3695700"/>
              <a:gd name="connsiteX12" fmla="*/ 746993 w 1457325"/>
              <a:gd name="connsiteY12" fmla="*/ 3693319 h 3695700"/>
              <a:gd name="connsiteX13" fmla="*/ 1094656 w 1457325"/>
              <a:gd name="connsiteY13" fmla="*/ 3338989 h 3695700"/>
              <a:gd name="connsiteX14" fmla="*/ 1102276 w 1457325"/>
              <a:gd name="connsiteY14" fmla="*/ 3297079 h 3695700"/>
              <a:gd name="connsiteX15" fmla="*/ 1102276 w 1457325"/>
              <a:gd name="connsiteY15" fmla="*/ 2239804 h 3695700"/>
              <a:gd name="connsiteX16" fmla="*/ 1101323 w 1457325"/>
              <a:gd name="connsiteY16" fmla="*/ 733901 h 3695700"/>
              <a:gd name="connsiteX17" fmla="*/ 1440413 w 1457325"/>
              <a:gd name="connsiteY17" fmla="*/ 734854 h 3695700"/>
              <a:gd name="connsiteX18" fmla="*/ 1460416 w 1457325"/>
              <a:gd name="connsiteY18" fmla="*/ 732949 h 3695700"/>
              <a:gd name="connsiteX19" fmla="*/ 1455653 w 1457325"/>
              <a:gd name="connsiteY19" fmla="*/ 718661 h 3695700"/>
              <a:gd name="connsiteX20" fmla="*/ 1101323 w 1457325"/>
              <a:gd name="connsiteY20" fmla="*/ 731996 h 3695700"/>
              <a:gd name="connsiteX21" fmla="*/ 1105133 w 1457325"/>
              <a:gd name="connsiteY21" fmla="*/ 730091 h 3695700"/>
              <a:gd name="connsiteX22" fmla="*/ 1101323 w 1457325"/>
              <a:gd name="connsiteY22" fmla="*/ 731996 h 3695700"/>
              <a:gd name="connsiteX23" fmla="*/ 1101323 w 1457325"/>
              <a:gd name="connsiteY23" fmla="*/ 731996 h 369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57325" h="3695700">
                <a:moveTo>
                  <a:pt x="1455653" y="718661"/>
                </a:moveTo>
                <a:cubicBezTo>
                  <a:pt x="1448986" y="711041"/>
                  <a:pt x="1442318" y="702469"/>
                  <a:pt x="1435651" y="694849"/>
                </a:cubicBezTo>
                <a:cubicBezTo>
                  <a:pt x="1209908" y="468154"/>
                  <a:pt x="983213" y="242411"/>
                  <a:pt x="757471" y="15716"/>
                </a:cubicBezTo>
                <a:cubicBezTo>
                  <a:pt x="737468" y="-5239"/>
                  <a:pt x="726991" y="-5239"/>
                  <a:pt x="706036" y="15716"/>
                </a:cubicBezTo>
                <a:cubicBezTo>
                  <a:pt x="480293" y="242411"/>
                  <a:pt x="253598" y="468154"/>
                  <a:pt x="27856" y="694849"/>
                </a:cubicBezTo>
                <a:cubicBezTo>
                  <a:pt x="20236" y="702469"/>
                  <a:pt x="14521" y="710089"/>
                  <a:pt x="7853" y="718661"/>
                </a:cubicBezTo>
                <a:cubicBezTo>
                  <a:pt x="-14054" y="745331"/>
                  <a:pt x="16426" y="732949"/>
                  <a:pt x="20236" y="732949"/>
                </a:cubicBezTo>
                <a:cubicBezTo>
                  <a:pt x="134536" y="733901"/>
                  <a:pt x="247883" y="732949"/>
                  <a:pt x="362183" y="732949"/>
                </a:cubicBezTo>
                <a:cubicBezTo>
                  <a:pt x="362183" y="1593056"/>
                  <a:pt x="361231" y="2453164"/>
                  <a:pt x="361231" y="3313271"/>
                </a:cubicBezTo>
                <a:cubicBezTo>
                  <a:pt x="361231" y="3324701"/>
                  <a:pt x="357421" y="3337084"/>
                  <a:pt x="368851" y="3345656"/>
                </a:cubicBezTo>
                <a:cubicBezTo>
                  <a:pt x="407903" y="3390424"/>
                  <a:pt x="452671" y="3428524"/>
                  <a:pt x="494581" y="3470434"/>
                </a:cubicBezTo>
                <a:cubicBezTo>
                  <a:pt x="567923" y="3542824"/>
                  <a:pt x="640313" y="3616166"/>
                  <a:pt x="713656" y="3689509"/>
                </a:cubicBezTo>
                <a:cubicBezTo>
                  <a:pt x="724133" y="3699986"/>
                  <a:pt x="731753" y="3709511"/>
                  <a:pt x="746993" y="3693319"/>
                </a:cubicBezTo>
                <a:cubicBezTo>
                  <a:pt x="863198" y="3575209"/>
                  <a:pt x="981308" y="3459956"/>
                  <a:pt x="1094656" y="3338989"/>
                </a:cubicBezTo>
                <a:cubicBezTo>
                  <a:pt x="1108943" y="3326606"/>
                  <a:pt x="1102276" y="3310414"/>
                  <a:pt x="1102276" y="3297079"/>
                </a:cubicBezTo>
                <a:cubicBezTo>
                  <a:pt x="1102276" y="2944654"/>
                  <a:pt x="1102276" y="2592229"/>
                  <a:pt x="1102276" y="2239804"/>
                </a:cubicBezTo>
                <a:cubicBezTo>
                  <a:pt x="1102276" y="1737836"/>
                  <a:pt x="1102276" y="1235869"/>
                  <a:pt x="1101323" y="733901"/>
                </a:cubicBezTo>
                <a:cubicBezTo>
                  <a:pt x="1214671" y="733901"/>
                  <a:pt x="1327066" y="733901"/>
                  <a:pt x="1440413" y="734854"/>
                </a:cubicBezTo>
                <a:cubicBezTo>
                  <a:pt x="1447081" y="734854"/>
                  <a:pt x="1455653" y="736759"/>
                  <a:pt x="1460416" y="732949"/>
                </a:cubicBezTo>
                <a:cubicBezTo>
                  <a:pt x="1471846" y="724376"/>
                  <a:pt x="1458511" y="722471"/>
                  <a:pt x="1455653" y="718661"/>
                </a:cubicBezTo>
                <a:close/>
                <a:moveTo>
                  <a:pt x="1101323" y="731996"/>
                </a:moveTo>
                <a:cubicBezTo>
                  <a:pt x="1102276" y="731044"/>
                  <a:pt x="1104181" y="730091"/>
                  <a:pt x="1105133" y="730091"/>
                </a:cubicBezTo>
                <a:cubicBezTo>
                  <a:pt x="1104181" y="731044"/>
                  <a:pt x="1102276" y="731044"/>
                  <a:pt x="1101323" y="731996"/>
                </a:cubicBezTo>
                <a:cubicBezTo>
                  <a:pt x="1101323" y="731996"/>
                  <a:pt x="1101323" y="731996"/>
                  <a:pt x="1101323" y="73199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6F1D51C3-35B1-4F4A-90F6-B18A8065FEC5}"/>
              </a:ext>
            </a:extLst>
          </p:cNvPr>
          <p:cNvSpPr/>
          <p:nvPr/>
        </p:nvSpPr>
        <p:spPr>
          <a:xfrm>
            <a:off x="4022394" y="3904985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D52A24CA-DB4A-4DFB-B1B1-12404F4608C4}"/>
              </a:ext>
            </a:extLst>
          </p:cNvPr>
          <p:cNvSpPr/>
          <p:nvPr/>
        </p:nvSpPr>
        <p:spPr>
          <a:xfrm rot="2700000">
            <a:off x="4766353" y="3128338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16E83E65-5409-43F4-8462-4BAD6266C926}"/>
              </a:ext>
            </a:extLst>
          </p:cNvPr>
          <p:cNvSpPr/>
          <p:nvPr/>
        </p:nvSpPr>
        <p:spPr>
          <a:xfrm>
            <a:off x="4969270" y="4509188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27">
            <a:extLst>
              <a:ext uri="{FF2B5EF4-FFF2-40B4-BE49-F238E27FC236}">
                <a16:creationId xmlns:a16="http://schemas.microsoft.com/office/drawing/2014/main" id="{C785F7DC-7DCE-49AC-B5B2-7CE1FF05D179}"/>
              </a:ext>
            </a:extLst>
          </p:cNvPr>
          <p:cNvSpPr/>
          <p:nvPr/>
        </p:nvSpPr>
        <p:spPr>
          <a:xfrm>
            <a:off x="5518182" y="3726957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그룹 9">
            <a:extLst>
              <a:ext uri="{FF2B5EF4-FFF2-40B4-BE49-F238E27FC236}">
                <a16:creationId xmlns:a16="http://schemas.microsoft.com/office/drawing/2014/main" id="{F7525579-64C9-4978-AA35-5BD8715BA6F7}"/>
              </a:ext>
            </a:extLst>
          </p:cNvPr>
          <p:cNvGrpSpPr/>
          <p:nvPr/>
        </p:nvGrpSpPr>
        <p:grpSpPr>
          <a:xfrm>
            <a:off x="1228780" y="5236432"/>
            <a:ext cx="3081996" cy="971384"/>
            <a:chOff x="7141773" y="1720281"/>
            <a:chExt cx="4421905" cy="971384"/>
          </a:xfrm>
        </p:grpSpPr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96D23E7E-4098-4DFF-AD4E-F9E7F63277EE}"/>
                </a:ext>
              </a:extLst>
            </p:cNvPr>
            <p:cNvSpPr/>
            <p:nvPr/>
          </p:nvSpPr>
          <p:spPr>
            <a:xfrm>
              <a:off x="7141773" y="1720281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Management Activities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8">
              <a:extLst>
                <a:ext uri="{FF2B5EF4-FFF2-40B4-BE49-F238E27FC236}">
                  <a16:creationId xmlns:a16="http://schemas.microsoft.com/office/drawing/2014/main" id="{044895E5-9F9E-48D0-A2FE-03B54111C664}"/>
                </a:ext>
              </a:extLst>
            </p:cNvPr>
            <p:cNvSpPr/>
            <p:nvPr/>
          </p:nvSpPr>
          <p:spPr>
            <a:xfrm>
              <a:off x="7141773" y="2045334"/>
              <a:ext cx="44219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</p:grpSp>
      <p:grpSp>
        <p:nvGrpSpPr>
          <p:cNvPr id="16" name="그룹 9">
            <a:extLst>
              <a:ext uri="{FF2B5EF4-FFF2-40B4-BE49-F238E27FC236}">
                <a16:creationId xmlns:a16="http://schemas.microsoft.com/office/drawing/2014/main" id="{A8DE7E4A-897C-4D1D-9017-6D950BD30E09}"/>
              </a:ext>
            </a:extLst>
          </p:cNvPr>
          <p:cNvGrpSpPr/>
          <p:nvPr/>
        </p:nvGrpSpPr>
        <p:grpSpPr>
          <a:xfrm>
            <a:off x="661481" y="3415858"/>
            <a:ext cx="2314347" cy="1340716"/>
            <a:chOff x="7141773" y="1720281"/>
            <a:chExt cx="4421905" cy="1340716"/>
          </a:xfrm>
        </p:grpSpPr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68F519C4-051E-4ECF-A2CB-DCC75700AEF5}"/>
                </a:ext>
              </a:extLst>
            </p:cNvPr>
            <p:cNvSpPr/>
            <p:nvPr/>
          </p:nvSpPr>
          <p:spPr>
            <a:xfrm>
              <a:off x="7141773" y="1720281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Fund Raising Activities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349FC97F-067D-41BB-9F29-494E8B3A4594}"/>
                </a:ext>
              </a:extLst>
            </p:cNvPr>
            <p:cNvSpPr/>
            <p:nvPr/>
          </p:nvSpPr>
          <p:spPr>
            <a:xfrm>
              <a:off x="7141773" y="2045334"/>
              <a:ext cx="442190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</p:grpSp>
      <p:grpSp>
        <p:nvGrpSpPr>
          <p:cNvPr id="19" name="그룹 9">
            <a:extLst>
              <a:ext uri="{FF2B5EF4-FFF2-40B4-BE49-F238E27FC236}">
                <a16:creationId xmlns:a16="http://schemas.microsoft.com/office/drawing/2014/main" id="{77215F41-DC04-4C66-BDFF-4E4F2C29EA0E}"/>
              </a:ext>
            </a:extLst>
          </p:cNvPr>
          <p:cNvGrpSpPr/>
          <p:nvPr/>
        </p:nvGrpSpPr>
        <p:grpSpPr>
          <a:xfrm>
            <a:off x="1228780" y="1517824"/>
            <a:ext cx="3081996" cy="971384"/>
            <a:chOff x="7141773" y="1720281"/>
            <a:chExt cx="4421905" cy="971384"/>
          </a:xfrm>
        </p:grpSpPr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D0810708-6350-4438-8099-ED2C791A7CE8}"/>
                </a:ext>
              </a:extLst>
            </p:cNvPr>
            <p:cNvSpPr/>
            <p:nvPr/>
          </p:nvSpPr>
          <p:spPr>
            <a:xfrm>
              <a:off x="7141773" y="1720281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Memorandum of Understanding 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0D4E1BAB-9EF4-4A9B-9817-ADE3F9FF804E}"/>
                </a:ext>
              </a:extLst>
            </p:cNvPr>
            <p:cNvSpPr/>
            <p:nvPr/>
          </p:nvSpPr>
          <p:spPr>
            <a:xfrm>
              <a:off x="7141773" y="2045334"/>
              <a:ext cx="44219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</p:grpSp>
      <p:sp>
        <p:nvSpPr>
          <p:cNvPr id="22" name="자유형: 도형 71">
            <a:extLst>
              <a:ext uri="{FF2B5EF4-FFF2-40B4-BE49-F238E27FC236}">
                <a16:creationId xmlns:a16="http://schemas.microsoft.com/office/drawing/2014/main" id="{483937D6-136A-4818-84C9-3F56E199F4C8}"/>
              </a:ext>
            </a:extLst>
          </p:cNvPr>
          <p:cNvSpPr/>
          <p:nvPr/>
        </p:nvSpPr>
        <p:spPr>
          <a:xfrm>
            <a:off x="8879010" y="3143166"/>
            <a:ext cx="2024875" cy="179441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1FBB3F-F711-4E0D-86FB-3E8D981E46B1}"/>
              </a:ext>
            </a:extLst>
          </p:cNvPr>
          <p:cNvSpPr txBox="1"/>
          <p:nvPr/>
        </p:nvSpPr>
        <p:spPr>
          <a:xfrm>
            <a:off x="9218156" y="5221042"/>
            <a:ext cx="148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Shop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771B1CB5-22F2-4352-91E3-69363C73BFAF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8196" y="389282"/>
            <a:ext cx="8009225" cy="7242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by Step Activities</a:t>
            </a:r>
          </a:p>
        </p:txBody>
      </p:sp>
      <p:sp>
        <p:nvSpPr>
          <p:cNvPr id="3" name="Right Arrow 3">
            <a:extLst>
              <a:ext uri="{FF2B5EF4-FFF2-40B4-BE49-F238E27FC236}">
                <a16:creationId xmlns:a16="http://schemas.microsoft.com/office/drawing/2014/main" id="{7CC23A4F-B26D-468B-9D49-53627DAE52D8}"/>
              </a:ext>
            </a:extLst>
          </p:cNvPr>
          <p:cNvSpPr/>
          <p:nvPr/>
        </p:nvSpPr>
        <p:spPr>
          <a:xfrm>
            <a:off x="8953602" y="4011821"/>
            <a:ext cx="2476193" cy="1851704"/>
          </a:xfrm>
          <a:prstGeom prst="rightArrow">
            <a:avLst/>
          </a:prstGeom>
          <a:solidFill>
            <a:schemeClr val="accent1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Arrow 4">
            <a:extLst>
              <a:ext uri="{FF2B5EF4-FFF2-40B4-BE49-F238E27FC236}">
                <a16:creationId xmlns:a16="http://schemas.microsoft.com/office/drawing/2014/main" id="{25036B25-F490-4576-A76C-F4A89D71B6F7}"/>
              </a:ext>
            </a:extLst>
          </p:cNvPr>
          <p:cNvSpPr/>
          <p:nvPr/>
        </p:nvSpPr>
        <p:spPr>
          <a:xfrm>
            <a:off x="6962726" y="3377669"/>
            <a:ext cx="2476193" cy="1851704"/>
          </a:xfrm>
          <a:prstGeom prst="rightArrow">
            <a:avLst/>
          </a:prstGeom>
          <a:solidFill>
            <a:schemeClr val="accent2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ight Arrow 5">
            <a:extLst>
              <a:ext uri="{FF2B5EF4-FFF2-40B4-BE49-F238E27FC236}">
                <a16:creationId xmlns:a16="http://schemas.microsoft.com/office/drawing/2014/main" id="{37D1B569-8A1F-4273-970B-3053C8E4C484}"/>
              </a:ext>
            </a:extLst>
          </p:cNvPr>
          <p:cNvSpPr/>
          <p:nvPr/>
        </p:nvSpPr>
        <p:spPr>
          <a:xfrm>
            <a:off x="4971850" y="2743516"/>
            <a:ext cx="2476193" cy="1851704"/>
          </a:xfrm>
          <a:prstGeom prst="rightArrow">
            <a:avLst/>
          </a:prstGeom>
          <a:solidFill>
            <a:schemeClr val="accent3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ight Arrow 6">
            <a:extLst>
              <a:ext uri="{FF2B5EF4-FFF2-40B4-BE49-F238E27FC236}">
                <a16:creationId xmlns:a16="http://schemas.microsoft.com/office/drawing/2014/main" id="{70AA611D-089C-4D5E-A825-A0C272E8C089}"/>
              </a:ext>
            </a:extLst>
          </p:cNvPr>
          <p:cNvSpPr/>
          <p:nvPr/>
        </p:nvSpPr>
        <p:spPr>
          <a:xfrm>
            <a:off x="2980975" y="2109363"/>
            <a:ext cx="2476193" cy="1851704"/>
          </a:xfrm>
          <a:prstGeom prst="rightArrow">
            <a:avLst/>
          </a:prstGeom>
          <a:solidFill>
            <a:schemeClr val="accent4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ight Arrow 7">
            <a:extLst>
              <a:ext uri="{FF2B5EF4-FFF2-40B4-BE49-F238E27FC236}">
                <a16:creationId xmlns:a16="http://schemas.microsoft.com/office/drawing/2014/main" id="{3577120D-7412-42B9-B509-3769E001460B}"/>
              </a:ext>
            </a:extLst>
          </p:cNvPr>
          <p:cNvSpPr/>
          <p:nvPr/>
        </p:nvSpPr>
        <p:spPr>
          <a:xfrm>
            <a:off x="990100" y="1475210"/>
            <a:ext cx="2476193" cy="1851704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5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70DEA-206C-4E99-B58A-397B6D19BA1D}"/>
              </a:ext>
            </a:extLst>
          </p:cNvPr>
          <p:cNvSpPr txBox="1"/>
          <p:nvPr/>
        </p:nvSpPr>
        <p:spPr>
          <a:xfrm rot="19690747">
            <a:off x="9311865" y="4787369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16B80-AC98-4331-B5A4-FF0868599980}"/>
              </a:ext>
            </a:extLst>
          </p:cNvPr>
          <p:cNvSpPr txBox="1"/>
          <p:nvPr/>
        </p:nvSpPr>
        <p:spPr>
          <a:xfrm rot="19690747">
            <a:off x="7526987" y="4102033"/>
            <a:ext cx="1202435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CD480-3D36-4527-952C-1D697E20C5D4}"/>
              </a:ext>
            </a:extLst>
          </p:cNvPr>
          <p:cNvSpPr txBox="1"/>
          <p:nvPr/>
        </p:nvSpPr>
        <p:spPr>
          <a:xfrm rot="19690747">
            <a:off x="5343129" y="3530430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 Raise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6870C-683A-45DD-8122-AFC7249F48C0}"/>
              </a:ext>
            </a:extLst>
          </p:cNvPr>
          <p:cNvSpPr txBox="1"/>
          <p:nvPr/>
        </p:nvSpPr>
        <p:spPr>
          <a:xfrm rot="19690747">
            <a:off x="3358762" y="2840405"/>
            <a:ext cx="1418136" cy="52322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Implementation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2D36CE-334F-4973-9F1B-76C119DCB0DD}"/>
              </a:ext>
            </a:extLst>
          </p:cNvPr>
          <p:cNvSpPr txBox="1"/>
          <p:nvPr/>
        </p:nvSpPr>
        <p:spPr>
          <a:xfrm rot="19690747">
            <a:off x="1359723" y="2222021"/>
            <a:ext cx="161337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 Share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CDCF1A-FA22-484B-AF23-1E36C97A4F00}"/>
              </a:ext>
            </a:extLst>
          </p:cNvPr>
          <p:cNvSpPr txBox="1"/>
          <p:nvPr/>
        </p:nvSpPr>
        <p:spPr>
          <a:xfrm>
            <a:off x="4921594" y="5257417"/>
            <a:ext cx="1884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SRCL will move for fund raising activities.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5AE0E7-80F5-4232-9C3E-2BFEA9998B5E}"/>
              </a:ext>
            </a:extLst>
          </p:cNvPr>
          <p:cNvSpPr txBox="1"/>
          <p:nvPr/>
        </p:nvSpPr>
        <p:spPr>
          <a:xfrm>
            <a:off x="7602539" y="2741499"/>
            <a:ext cx="1884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MoU will be signed by both the parties upon agreed.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3EB9D2-A6B8-40D7-87D0-E900DBF0C2E7}"/>
              </a:ext>
            </a:extLst>
          </p:cNvPr>
          <p:cNvSpPr txBox="1"/>
          <p:nvPr/>
        </p:nvSpPr>
        <p:spPr>
          <a:xfrm>
            <a:off x="9641470" y="3417746"/>
            <a:ext cx="1884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proposal will be sent by SRCL to the interested person or institution.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86CDE5-07E2-4593-8B3F-719806C8652D}"/>
              </a:ext>
            </a:extLst>
          </p:cNvPr>
          <p:cNvSpPr txBox="1"/>
          <p:nvPr/>
        </p:nvSpPr>
        <p:spPr>
          <a:xfrm>
            <a:off x="754425" y="3961067"/>
            <a:ext cx="1884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 successful implementation of the project, the profit will be shared between both the parties according to the signed MoU.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6B980-4723-4ABD-8C22-E8B40F4E3E36}"/>
              </a:ext>
            </a:extLst>
          </p:cNvPr>
          <p:cNvSpPr txBox="1"/>
          <p:nvPr/>
        </p:nvSpPr>
        <p:spPr>
          <a:xfrm>
            <a:off x="3014951" y="4551793"/>
            <a:ext cx="1884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 receiving the project fund SRCL will coordinate the whole activities regarding the implementation of the project.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hlinkClick r:id="rId2"/>
            <a:extLst>
              <a:ext uri="{FF2B5EF4-FFF2-40B4-BE49-F238E27FC236}">
                <a16:creationId xmlns:a16="http://schemas.microsoft.com/office/drawing/2014/main" id="{C63F804A-4136-47F6-B68A-86E0CDC2C73C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3255149" y="4551253"/>
            <a:ext cx="514304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ko-KR" alt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1D7A79-2F7C-47C1-9B5E-1F9609BB56A1}"/>
              </a:ext>
            </a:extLst>
          </p:cNvPr>
          <p:cNvGrpSpPr/>
          <p:nvPr/>
        </p:nvGrpSpPr>
        <p:grpSpPr>
          <a:xfrm>
            <a:off x="4037220" y="1167306"/>
            <a:ext cx="4117512" cy="1980330"/>
            <a:chOff x="2591472" y="4529905"/>
            <a:chExt cx="2892231" cy="139102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149EBD-3769-46E7-87F2-48B8D2807F5A}"/>
                </a:ext>
              </a:extLst>
            </p:cNvPr>
            <p:cNvGrpSpPr/>
            <p:nvPr userDrawn="1"/>
          </p:nvGrpSpPr>
          <p:grpSpPr>
            <a:xfrm>
              <a:off x="2591472" y="4529905"/>
              <a:ext cx="2513902" cy="1391026"/>
              <a:chOff x="1618104" y="4774278"/>
              <a:chExt cx="2513902" cy="139102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BFE1F68-DAE9-4986-8BDB-E9B1A89F0E24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A1D8DEF-C0F8-4E0C-9E26-4EFADDAF001E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DBD895B-BF33-46ED-88FC-DBBBFF401AA4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21" name="Rounded Rectangle 3">
                    <a:extLst>
                      <a:ext uri="{FF2B5EF4-FFF2-40B4-BE49-F238E27FC236}">
                        <a16:creationId xmlns:a16="http://schemas.microsoft.com/office/drawing/2014/main" id="{CAD0CA60-0E5E-45F2-91DC-705577A358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2DE98894-C093-4985-BE3B-A80468AEB4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" name="Trapezoid 22">
                    <a:extLst>
                      <a:ext uri="{FF2B5EF4-FFF2-40B4-BE49-F238E27FC236}">
                        <a16:creationId xmlns:a16="http://schemas.microsoft.com/office/drawing/2014/main" id="{A1BA2C3E-CC09-422E-B407-EBE5A4EE84E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CCEA71B-7FEA-4770-A09C-E833A2EA576A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6C89EC-951F-4BD7-AF8B-604AE431EADA}"/>
                </a:ext>
              </a:extLst>
            </p:cNvPr>
            <p:cNvGrpSpPr/>
            <p:nvPr userDrawn="1"/>
          </p:nvGrpSpPr>
          <p:grpSpPr>
            <a:xfrm>
              <a:off x="4346521" y="4706362"/>
              <a:ext cx="981407" cy="1214570"/>
              <a:chOff x="-1940789" y="4697306"/>
              <a:chExt cx="981407" cy="121457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2DFEA5-DBA5-4676-8559-447B1A5E4F26}"/>
                  </a:ext>
                </a:extLst>
              </p:cNvPr>
              <p:cNvSpPr/>
              <p:nvPr userDrawn="1"/>
            </p:nvSpPr>
            <p:spPr>
              <a:xfrm>
                <a:off x="-1881566" y="4758350"/>
                <a:ext cx="866582" cy="11249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ADE78EF-DB01-4DB2-95D3-80472F88A6E3}"/>
                  </a:ext>
                </a:extLst>
              </p:cNvPr>
              <p:cNvGrpSpPr/>
              <p:nvPr userDrawn="1"/>
            </p:nvGrpSpPr>
            <p:grpSpPr>
              <a:xfrm>
                <a:off x="-1940789" y="4697306"/>
                <a:ext cx="981407" cy="1214570"/>
                <a:chOff x="7452320" y="1988840"/>
                <a:chExt cx="1512168" cy="2088232"/>
              </a:xfrm>
            </p:grpSpPr>
            <p:sp>
              <p:nvSpPr>
                <p:cNvPr id="15" name="Rounded Rectangle 1">
                  <a:extLst>
                    <a:ext uri="{FF2B5EF4-FFF2-40B4-BE49-F238E27FC236}">
                      <a16:creationId xmlns:a16="http://schemas.microsoft.com/office/drawing/2014/main" id="{B962921A-12C3-4C64-AC6A-2831DD3BFB02}"/>
                    </a:ext>
                  </a:extLst>
                </p:cNvPr>
                <p:cNvSpPr/>
                <p:nvPr userDrawn="1"/>
              </p:nvSpPr>
              <p:spPr>
                <a:xfrm>
                  <a:off x="7452320" y="1988840"/>
                  <a:ext cx="1512168" cy="208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088232">
                      <a:moveTo>
                        <a:pt x="167516" y="181585"/>
                      </a:moveTo>
                      <a:lnTo>
                        <a:pt x="167516" y="1906647"/>
                      </a:lnTo>
                      <a:lnTo>
                        <a:pt x="1344652" y="1906647"/>
                      </a:lnTo>
                      <a:lnTo>
                        <a:pt x="1344652" y="181585"/>
                      </a:lnTo>
                      <a:close/>
                      <a:moveTo>
                        <a:pt x="90110" y="0"/>
                      </a:moveTo>
                      <a:lnTo>
                        <a:pt x="1422058" y="0"/>
                      </a:lnTo>
                      <a:cubicBezTo>
                        <a:pt x="1471824" y="0"/>
                        <a:pt x="1512168" y="40344"/>
                        <a:pt x="1512168" y="90110"/>
                      </a:cubicBezTo>
                      <a:lnTo>
                        <a:pt x="1512168" y="1998122"/>
                      </a:lnTo>
                      <a:cubicBezTo>
                        <a:pt x="1512168" y="2047888"/>
                        <a:pt x="1471824" y="2088232"/>
                        <a:pt x="1422058" y="2088232"/>
                      </a:cubicBezTo>
                      <a:lnTo>
                        <a:pt x="90110" y="2088232"/>
                      </a:lnTo>
                      <a:cubicBezTo>
                        <a:pt x="40344" y="2088232"/>
                        <a:pt x="0" y="2047888"/>
                        <a:pt x="0" y="1998122"/>
                      </a:cubicBezTo>
                      <a:lnTo>
                        <a:pt x="0" y="90110"/>
                      </a:lnTo>
                      <a:cubicBezTo>
                        <a:pt x="0" y="40344"/>
                        <a:pt x="40344" y="0"/>
                        <a:pt x="901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B188041-B207-4CDD-88B9-B5FC3D862622}"/>
                    </a:ext>
                  </a:extLst>
                </p:cNvPr>
                <p:cNvSpPr/>
                <p:nvPr userDrawn="1"/>
              </p:nvSpPr>
              <p:spPr>
                <a:xfrm>
                  <a:off x="8160965" y="3933056"/>
                  <a:ext cx="94878" cy="9487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E687A4-7DE9-4ADC-B3C8-70B70635CC9A}"/>
                </a:ext>
              </a:extLst>
            </p:cNvPr>
            <p:cNvGrpSpPr/>
            <p:nvPr userDrawn="1"/>
          </p:nvGrpSpPr>
          <p:grpSpPr>
            <a:xfrm>
              <a:off x="5056500" y="5206313"/>
              <a:ext cx="427203" cy="711251"/>
              <a:chOff x="-684584" y="5278238"/>
              <a:chExt cx="427203" cy="71125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59369C-9961-4A04-BF7E-59231B9CCC5A}"/>
                  </a:ext>
                </a:extLst>
              </p:cNvPr>
              <p:cNvSpPr/>
              <p:nvPr userDrawn="1"/>
            </p:nvSpPr>
            <p:spPr>
              <a:xfrm>
                <a:off x="-648007" y="5329968"/>
                <a:ext cx="360040" cy="59105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8C6743B-548F-4F4D-9A5F-380573690B51}"/>
                  </a:ext>
                </a:extLst>
              </p:cNvPr>
              <p:cNvGrpSpPr/>
              <p:nvPr userDrawn="1"/>
            </p:nvGrpSpPr>
            <p:grpSpPr>
              <a:xfrm>
                <a:off x="-684584" y="5278238"/>
                <a:ext cx="427203" cy="711251"/>
                <a:chOff x="701317" y="1844824"/>
                <a:chExt cx="2371375" cy="3948112"/>
              </a:xfrm>
            </p:grpSpPr>
            <p:sp>
              <p:nvSpPr>
                <p:cNvPr id="10" name="Freeform 6">
                  <a:extLst>
                    <a:ext uri="{FF2B5EF4-FFF2-40B4-BE49-F238E27FC236}">
                      <a16:creationId xmlns:a16="http://schemas.microsoft.com/office/drawing/2014/main" id="{96CFFB94-3508-4B18-BCE9-00E07B21A7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1317" y="1844824"/>
                  <a:ext cx="2371375" cy="3948112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Rounded Rectangle 60">
                  <a:extLst>
                    <a:ext uri="{FF2B5EF4-FFF2-40B4-BE49-F238E27FC236}">
                      <a16:creationId xmlns:a16="http://schemas.microsoft.com/office/drawing/2014/main" id="{33FAF432-BB9C-4769-90C7-FBE740084ED7}"/>
                    </a:ext>
                  </a:extLst>
                </p:cNvPr>
                <p:cNvSpPr/>
                <p:nvPr/>
              </p:nvSpPr>
              <p:spPr>
                <a:xfrm>
                  <a:off x="1707005" y="2042848"/>
                  <a:ext cx="3600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989E870-1D1F-4E8E-A82E-08116B157AF8}"/>
                    </a:ext>
                  </a:extLst>
                </p:cNvPr>
                <p:cNvSpPr/>
                <p:nvPr/>
              </p:nvSpPr>
              <p:spPr>
                <a:xfrm>
                  <a:off x="1715855" y="5362110"/>
                  <a:ext cx="342299" cy="342299"/>
                </a:xfrm>
                <a:prstGeom prst="ellips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24" name="Graphic 25">
            <a:extLst>
              <a:ext uri="{FF2B5EF4-FFF2-40B4-BE49-F238E27FC236}">
                <a16:creationId xmlns:a16="http://schemas.microsoft.com/office/drawing/2014/main" id="{A474F0DA-4A18-42EF-B28C-67D0F2513BBF}"/>
              </a:ext>
            </a:extLst>
          </p:cNvPr>
          <p:cNvGrpSpPr/>
          <p:nvPr/>
        </p:nvGrpSpPr>
        <p:grpSpPr>
          <a:xfrm>
            <a:off x="3352523" y="3143491"/>
            <a:ext cx="1293645" cy="859652"/>
            <a:chOff x="342288" y="5278574"/>
            <a:chExt cx="1920177" cy="1275995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0BDD3B-CFE8-44ED-843F-7D3F198F6C43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DA7D57-CB2C-4F8E-9CDC-55D25A10E773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D5BB1C-B4C2-40DD-BA1E-EAFEB0CFBE97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FD98D58-2678-404E-8944-D8406F0FE857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A00CAA1-4441-4063-9ED3-ED3E3EE065F2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B213070-4C70-46D0-88DE-2A0C4EDA62EF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4BB4FC-F37D-4B93-BC7A-BFBA8FD0A85B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465A585-4702-4158-BFD1-3F8C258873AF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9EDB8FC-CE5C-4930-8A7F-10D4DBF3B904}"/>
              </a:ext>
            </a:extLst>
          </p:cNvPr>
          <p:cNvSpPr/>
          <p:nvPr/>
        </p:nvSpPr>
        <p:spPr>
          <a:xfrm flipH="1">
            <a:off x="4522929" y="3089806"/>
            <a:ext cx="4264659" cy="992878"/>
          </a:xfrm>
          <a:custGeom>
            <a:avLst/>
            <a:gdLst>
              <a:gd name="connsiteX0" fmla="*/ 6613510 w 8250226"/>
              <a:gd name="connsiteY0" fmla="*/ 0 h 1520066"/>
              <a:gd name="connsiteX1" fmla="*/ 6625977 w 8250226"/>
              <a:gd name="connsiteY1" fmla="*/ 0 h 1520066"/>
              <a:gd name="connsiteX2" fmla="*/ 6964437 w 8250226"/>
              <a:gd name="connsiteY2" fmla="*/ 205015 h 1520066"/>
              <a:gd name="connsiteX3" fmla="*/ 7081720 w 8250226"/>
              <a:gd name="connsiteY3" fmla="*/ 587340 h 1520066"/>
              <a:gd name="connsiteX4" fmla="*/ 7221629 w 8250226"/>
              <a:gd name="connsiteY4" fmla="*/ 899480 h 1520066"/>
              <a:gd name="connsiteX5" fmla="*/ 8199143 w 8250226"/>
              <a:gd name="connsiteY5" fmla="*/ 396639 h 1520066"/>
              <a:gd name="connsiteX6" fmla="*/ 8241625 w 8250226"/>
              <a:gd name="connsiteY6" fmla="*/ 397101 h 1520066"/>
              <a:gd name="connsiteX7" fmla="*/ 8241163 w 8250226"/>
              <a:gd name="connsiteY7" fmla="*/ 439582 h 1520066"/>
              <a:gd name="connsiteX8" fmla="*/ 7887927 w 8250226"/>
              <a:gd name="connsiteY8" fmla="*/ 724940 h 1520066"/>
              <a:gd name="connsiteX9" fmla="*/ 7211471 w 8250226"/>
              <a:gd name="connsiteY9" fmla="*/ 959045 h 1520066"/>
              <a:gd name="connsiteX10" fmla="*/ 7023079 w 8250226"/>
              <a:gd name="connsiteY10" fmla="*/ 599807 h 1520066"/>
              <a:gd name="connsiteX11" fmla="*/ 6625054 w 8250226"/>
              <a:gd name="connsiteY11" fmla="*/ 60489 h 1520066"/>
              <a:gd name="connsiteX12" fmla="*/ 6613972 w 8250226"/>
              <a:gd name="connsiteY12" fmla="*/ 60489 h 1520066"/>
              <a:gd name="connsiteX13" fmla="*/ 5725111 w 8250226"/>
              <a:gd name="connsiteY13" fmla="*/ 640903 h 1520066"/>
              <a:gd name="connsiteX14" fmla="*/ 5596746 w 8250226"/>
              <a:gd name="connsiteY14" fmla="*/ 772500 h 1520066"/>
              <a:gd name="connsiteX15" fmla="*/ 5426824 w 8250226"/>
              <a:gd name="connsiteY15" fmla="*/ 951657 h 1520066"/>
              <a:gd name="connsiteX16" fmla="*/ 5037572 w 8250226"/>
              <a:gd name="connsiteY16" fmla="*/ 1342294 h 1520066"/>
              <a:gd name="connsiteX17" fmla="*/ 4680181 w 8250226"/>
              <a:gd name="connsiteY17" fmla="*/ 1520066 h 1520066"/>
              <a:gd name="connsiteX18" fmla="*/ 4637239 w 8250226"/>
              <a:gd name="connsiteY18" fmla="*/ 1515910 h 1520066"/>
              <a:gd name="connsiteX19" fmla="*/ 4405443 w 8250226"/>
              <a:gd name="connsiteY19" fmla="*/ 1172372 h 1520066"/>
              <a:gd name="connsiteX20" fmla="*/ 4179650 w 8250226"/>
              <a:gd name="connsiteY20" fmla="*/ 762803 h 1520066"/>
              <a:gd name="connsiteX21" fmla="*/ 3311567 w 8250226"/>
              <a:gd name="connsiteY21" fmla="*/ 767883 h 1520066"/>
              <a:gd name="connsiteX22" fmla="*/ 2360834 w 8250226"/>
              <a:gd name="connsiteY22" fmla="*/ 995061 h 1520066"/>
              <a:gd name="connsiteX23" fmla="*/ 2342497 w 8250226"/>
              <a:gd name="connsiteY23" fmla="*/ 992833 h 1520066"/>
              <a:gd name="connsiteX24" fmla="*/ 2126238 w 8250226"/>
              <a:gd name="connsiteY24" fmla="*/ 1040931 h 1520066"/>
              <a:gd name="connsiteX25" fmla="*/ 1317343 w 8250226"/>
              <a:gd name="connsiteY25" fmla="*/ 1114064 h 1520066"/>
              <a:gd name="connsiteX26" fmla="*/ 1009685 w 8250226"/>
              <a:gd name="connsiteY26" fmla="*/ 1102634 h 1520066"/>
              <a:gd name="connsiteX27" fmla="*/ 90523 w 8250226"/>
              <a:gd name="connsiteY27" fmla="*/ 742589 h 1520066"/>
              <a:gd name="connsiteX28" fmla="*/ 22895 w 8250226"/>
              <a:gd name="connsiteY28" fmla="*/ 281579 h 1520066"/>
              <a:gd name="connsiteX29" fmla="*/ 33026 w 8250226"/>
              <a:gd name="connsiteY29" fmla="*/ 257679 h 1520066"/>
              <a:gd name="connsiteX30" fmla="*/ 94142 w 8250226"/>
              <a:gd name="connsiteY30" fmla="*/ 257679 h 1520066"/>
              <a:gd name="connsiteX31" fmla="*/ 76235 w 8250226"/>
              <a:gd name="connsiteY31" fmla="*/ 299677 h 1520066"/>
              <a:gd name="connsiteX32" fmla="*/ 140053 w 8250226"/>
              <a:gd name="connsiteY32" fmla="*/ 715919 h 1520066"/>
              <a:gd name="connsiteX33" fmla="*/ 2361283 w 8250226"/>
              <a:gd name="connsiteY33" fmla="*/ 930232 h 1520066"/>
              <a:gd name="connsiteX34" fmla="*/ 2361890 w 8250226"/>
              <a:gd name="connsiteY34" fmla="*/ 932577 h 1520066"/>
              <a:gd name="connsiteX35" fmla="*/ 2418393 w 8250226"/>
              <a:gd name="connsiteY35" fmla="*/ 916935 h 1520066"/>
              <a:gd name="connsiteX36" fmla="*/ 3300486 w 8250226"/>
              <a:gd name="connsiteY36" fmla="*/ 708780 h 1520066"/>
              <a:gd name="connsiteX37" fmla="*/ 4213357 w 8250226"/>
              <a:gd name="connsiteY37" fmla="*/ 712935 h 1520066"/>
              <a:gd name="connsiteX38" fmla="*/ 4462699 w 8250226"/>
              <a:gd name="connsiteY38" fmla="*/ 1154825 h 1520066"/>
              <a:gd name="connsiteX39" fmla="*/ 4648321 w 8250226"/>
              <a:gd name="connsiteY39" fmla="*/ 1456806 h 1520066"/>
              <a:gd name="connsiteX40" fmla="*/ 5382034 w 8250226"/>
              <a:gd name="connsiteY40" fmla="*/ 911024 h 1520066"/>
              <a:gd name="connsiteX41" fmla="*/ 5554727 w 8250226"/>
              <a:gd name="connsiteY41" fmla="*/ 728634 h 1520066"/>
              <a:gd name="connsiteX42" fmla="*/ 5681246 w 8250226"/>
              <a:gd name="connsiteY42" fmla="*/ 599346 h 1520066"/>
              <a:gd name="connsiteX43" fmla="*/ 6613510 w 8250226"/>
              <a:gd name="connsiteY43" fmla="*/ 0 h 1520066"/>
              <a:gd name="connsiteX0" fmla="*/ 6613510 w 8250226"/>
              <a:gd name="connsiteY0" fmla="*/ 0 h 1520066"/>
              <a:gd name="connsiteX1" fmla="*/ 6625977 w 8250226"/>
              <a:gd name="connsiteY1" fmla="*/ 0 h 1520066"/>
              <a:gd name="connsiteX2" fmla="*/ 6964437 w 8250226"/>
              <a:gd name="connsiteY2" fmla="*/ 205015 h 1520066"/>
              <a:gd name="connsiteX3" fmla="*/ 7081720 w 8250226"/>
              <a:gd name="connsiteY3" fmla="*/ 587340 h 1520066"/>
              <a:gd name="connsiteX4" fmla="*/ 7221629 w 8250226"/>
              <a:gd name="connsiteY4" fmla="*/ 899480 h 1520066"/>
              <a:gd name="connsiteX5" fmla="*/ 8199143 w 8250226"/>
              <a:gd name="connsiteY5" fmla="*/ 396639 h 1520066"/>
              <a:gd name="connsiteX6" fmla="*/ 8241625 w 8250226"/>
              <a:gd name="connsiteY6" fmla="*/ 397101 h 1520066"/>
              <a:gd name="connsiteX7" fmla="*/ 8241163 w 8250226"/>
              <a:gd name="connsiteY7" fmla="*/ 439582 h 1520066"/>
              <a:gd name="connsiteX8" fmla="*/ 7211471 w 8250226"/>
              <a:gd name="connsiteY8" fmla="*/ 959045 h 1520066"/>
              <a:gd name="connsiteX9" fmla="*/ 7023079 w 8250226"/>
              <a:gd name="connsiteY9" fmla="*/ 599807 h 1520066"/>
              <a:gd name="connsiteX10" fmla="*/ 6625054 w 8250226"/>
              <a:gd name="connsiteY10" fmla="*/ 60489 h 1520066"/>
              <a:gd name="connsiteX11" fmla="*/ 6613972 w 8250226"/>
              <a:gd name="connsiteY11" fmla="*/ 60489 h 1520066"/>
              <a:gd name="connsiteX12" fmla="*/ 5725111 w 8250226"/>
              <a:gd name="connsiteY12" fmla="*/ 640903 h 1520066"/>
              <a:gd name="connsiteX13" fmla="*/ 5596746 w 8250226"/>
              <a:gd name="connsiteY13" fmla="*/ 772500 h 1520066"/>
              <a:gd name="connsiteX14" fmla="*/ 5426824 w 8250226"/>
              <a:gd name="connsiteY14" fmla="*/ 951657 h 1520066"/>
              <a:gd name="connsiteX15" fmla="*/ 5037572 w 8250226"/>
              <a:gd name="connsiteY15" fmla="*/ 1342294 h 1520066"/>
              <a:gd name="connsiteX16" fmla="*/ 4680181 w 8250226"/>
              <a:gd name="connsiteY16" fmla="*/ 1520066 h 1520066"/>
              <a:gd name="connsiteX17" fmla="*/ 4637239 w 8250226"/>
              <a:gd name="connsiteY17" fmla="*/ 1515910 h 1520066"/>
              <a:gd name="connsiteX18" fmla="*/ 4405443 w 8250226"/>
              <a:gd name="connsiteY18" fmla="*/ 1172372 h 1520066"/>
              <a:gd name="connsiteX19" fmla="*/ 4179650 w 8250226"/>
              <a:gd name="connsiteY19" fmla="*/ 762803 h 1520066"/>
              <a:gd name="connsiteX20" fmla="*/ 3311567 w 8250226"/>
              <a:gd name="connsiteY20" fmla="*/ 767883 h 1520066"/>
              <a:gd name="connsiteX21" fmla="*/ 2360834 w 8250226"/>
              <a:gd name="connsiteY21" fmla="*/ 995061 h 1520066"/>
              <a:gd name="connsiteX22" fmla="*/ 2342497 w 8250226"/>
              <a:gd name="connsiteY22" fmla="*/ 992833 h 1520066"/>
              <a:gd name="connsiteX23" fmla="*/ 2126238 w 8250226"/>
              <a:gd name="connsiteY23" fmla="*/ 1040931 h 1520066"/>
              <a:gd name="connsiteX24" fmla="*/ 1317343 w 8250226"/>
              <a:gd name="connsiteY24" fmla="*/ 1114064 h 1520066"/>
              <a:gd name="connsiteX25" fmla="*/ 1009685 w 8250226"/>
              <a:gd name="connsiteY25" fmla="*/ 1102634 h 1520066"/>
              <a:gd name="connsiteX26" fmla="*/ 90523 w 8250226"/>
              <a:gd name="connsiteY26" fmla="*/ 742589 h 1520066"/>
              <a:gd name="connsiteX27" fmla="*/ 22895 w 8250226"/>
              <a:gd name="connsiteY27" fmla="*/ 281579 h 1520066"/>
              <a:gd name="connsiteX28" fmla="*/ 33026 w 8250226"/>
              <a:gd name="connsiteY28" fmla="*/ 257679 h 1520066"/>
              <a:gd name="connsiteX29" fmla="*/ 94142 w 8250226"/>
              <a:gd name="connsiteY29" fmla="*/ 257679 h 1520066"/>
              <a:gd name="connsiteX30" fmla="*/ 76235 w 8250226"/>
              <a:gd name="connsiteY30" fmla="*/ 299677 h 1520066"/>
              <a:gd name="connsiteX31" fmla="*/ 140053 w 8250226"/>
              <a:gd name="connsiteY31" fmla="*/ 715919 h 1520066"/>
              <a:gd name="connsiteX32" fmla="*/ 2361283 w 8250226"/>
              <a:gd name="connsiteY32" fmla="*/ 930232 h 1520066"/>
              <a:gd name="connsiteX33" fmla="*/ 2361890 w 8250226"/>
              <a:gd name="connsiteY33" fmla="*/ 932577 h 1520066"/>
              <a:gd name="connsiteX34" fmla="*/ 2418393 w 8250226"/>
              <a:gd name="connsiteY34" fmla="*/ 916935 h 1520066"/>
              <a:gd name="connsiteX35" fmla="*/ 3300486 w 8250226"/>
              <a:gd name="connsiteY35" fmla="*/ 708780 h 1520066"/>
              <a:gd name="connsiteX36" fmla="*/ 4213357 w 8250226"/>
              <a:gd name="connsiteY36" fmla="*/ 712935 h 1520066"/>
              <a:gd name="connsiteX37" fmla="*/ 4462699 w 8250226"/>
              <a:gd name="connsiteY37" fmla="*/ 1154825 h 1520066"/>
              <a:gd name="connsiteX38" fmla="*/ 4648321 w 8250226"/>
              <a:gd name="connsiteY38" fmla="*/ 1456806 h 1520066"/>
              <a:gd name="connsiteX39" fmla="*/ 5382034 w 8250226"/>
              <a:gd name="connsiteY39" fmla="*/ 911024 h 1520066"/>
              <a:gd name="connsiteX40" fmla="*/ 5554727 w 8250226"/>
              <a:gd name="connsiteY40" fmla="*/ 728634 h 1520066"/>
              <a:gd name="connsiteX41" fmla="*/ 5681246 w 8250226"/>
              <a:gd name="connsiteY41" fmla="*/ 599346 h 1520066"/>
              <a:gd name="connsiteX42" fmla="*/ 6613510 w 8250226"/>
              <a:gd name="connsiteY42" fmla="*/ 0 h 1520066"/>
              <a:gd name="connsiteX0" fmla="*/ 6613510 w 8416533"/>
              <a:gd name="connsiteY0" fmla="*/ 0 h 1520066"/>
              <a:gd name="connsiteX1" fmla="*/ 6625977 w 8416533"/>
              <a:gd name="connsiteY1" fmla="*/ 0 h 1520066"/>
              <a:gd name="connsiteX2" fmla="*/ 6964437 w 8416533"/>
              <a:gd name="connsiteY2" fmla="*/ 205015 h 1520066"/>
              <a:gd name="connsiteX3" fmla="*/ 7081720 w 8416533"/>
              <a:gd name="connsiteY3" fmla="*/ 587340 h 1520066"/>
              <a:gd name="connsiteX4" fmla="*/ 7221629 w 8416533"/>
              <a:gd name="connsiteY4" fmla="*/ 899480 h 1520066"/>
              <a:gd name="connsiteX5" fmla="*/ 8199143 w 8416533"/>
              <a:gd name="connsiteY5" fmla="*/ 396639 h 1520066"/>
              <a:gd name="connsiteX6" fmla="*/ 8241625 w 8416533"/>
              <a:gd name="connsiteY6" fmla="*/ 397101 h 1520066"/>
              <a:gd name="connsiteX7" fmla="*/ 8415852 w 8416533"/>
              <a:gd name="connsiteY7" fmla="*/ 762602 h 1520066"/>
              <a:gd name="connsiteX8" fmla="*/ 7211471 w 8416533"/>
              <a:gd name="connsiteY8" fmla="*/ 959045 h 1520066"/>
              <a:gd name="connsiteX9" fmla="*/ 7023079 w 8416533"/>
              <a:gd name="connsiteY9" fmla="*/ 599807 h 1520066"/>
              <a:gd name="connsiteX10" fmla="*/ 6625054 w 8416533"/>
              <a:gd name="connsiteY10" fmla="*/ 60489 h 1520066"/>
              <a:gd name="connsiteX11" fmla="*/ 6613972 w 8416533"/>
              <a:gd name="connsiteY11" fmla="*/ 60489 h 1520066"/>
              <a:gd name="connsiteX12" fmla="*/ 5725111 w 8416533"/>
              <a:gd name="connsiteY12" fmla="*/ 640903 h 1520066"/>
              <a:gd name="connsiteX13" fmla="*/ 5596746 w 8416533"/>
              <a:gd name="connsiteY13" fmla="*/ 772500 h 1520066"/>
              <a:gd name="connsiteX14" fmla="*/ 5426824 w 8416533"/>
              <a:gd name="connsiteY14" fmla="*/ 951657 h 1520066"/>
              <a:gd name="connsiteX15" fmla="*/ 5037572 w 8416533"/>
              <a:gd name="connsiteY15" fmla="*/ 1342294 h 1520066"/>
              <a:gd name="connsiteX16" fmla="*/ 4680181 w 8416533"/>
              <a:gd name="connsiteY16" fmla="*/ 1520066 h 1520066"/>
              <a:gd name="connsiteX17" fmla="*/ 4637239 w 8416533"/>
              <a:gd name="connsiteY17" fmla="*/ 1515910 h 1520066"/>
              <a:gd name="connsiteX18" fmla="*/ 4405443 w 8416533"/>
              <a:gd name="connsiteY18" fmla="*/ 1172372 h 1520066"/>
              <a:gd name="connsiteX19" fmla="*/ 4179650 w 8416533"/>
              <a:gd name="connsiteY19" fmla="*/ 762803 h 1520066"/>
              <a:gd name="connsiteX20" fmla="*/ 3311567 w 8416533"/>
              <a:gd name="connsiteY20" fmla="*/ 767883 h 1520066"/>
              <a:gd name="connsiteX21" fmla="*/ 2360834 w 8416533"/>
              <a:gd name="connsiteY21" fmla="*/ 995061 h 1520066"/>
              <a:gd name="connsiteX22" fmla="*/ 2342497 w 8416533"/>
              <a:gd name="connsiteY22" fmla="*/ 992833 h 1520066"/>
              <a:gd name="connsiteX23" fmla="*/ 2126238 w 8416533"/>
              <a:gd name="connsiteY23" fmla="*/ 1040931 h 1520066"/>
              <a:gd name="connsiteX24" fmla="*/ 1317343 w 8416533"/>
              <a:gd name="connsiteY24" fmla="*/ 1114064 h 1520066"/>
              <a:gd name="connsiteX25" fmla="*/ 1009685 w 8416533"/>
              <a:gd name="connsiteY25" fmla="*/ 1102634 h 1520066"/>
              <a:gd name="connsiteX26" fmla="*/ 90523 w 8416533"/>
              <a:gd name="connsiteY26" fmla="*/ 742589 h 1520066"/>
              <a:gd name="connsiteX27" fmla="*/ 22895 w 8416533"/>
              <a:gd name="connsiteY27" fmla="*/ 281579 h 1520066"/>
              <a:gd name="connsiteX28" fmla="*/ 33026 w 8416533"/>
              <a:gd name="connsiteY28" fmla="*/ 257679 h 1520066"/>
              <a:gd name="connsiteX29" fmla="*/ 94142 w 8416533"/>
              <a:gd name="connsiteY29" fmla="*/ 257679 h 1520066"/>
              <a:gd name="connsiteX30" fmla="*/ 76235 w 8416533"/>
              <a:gd name="connsiteY30" fmla="*/ 299677 h 1520066"/>
              <a:gd name="connsiteX31" fmla="*/ 140053 w 8416533"/>
              <a:gd name="connsiteY31" fmla="*/ 715919 h 1520066"/>
              <a:gd name="connsiteX32" fmla="*/ 2361283 w 8416533"/>
              <a:gd name="connsiteY32" fmla="*/ 930232 h 1520066"/>
              <a:gd name="connsiteX33" fmla="*/ 2361890 w 8416533"/>
              <a:gd name="connsiteY33" fmla="*/ 932577 h 1520066"/>
              <a:gd name="connsiteX34" fmla="*/ 2418393 w 8416533"/>
              <a:gd name="connsiteY34" fmla="*/ 916935 h 1520066"/>
              <a:gd name="connsiteX35" fmla="*/ 3300486 w 8416533"/>
              <a:gd name="connsiteY35" fmla="*/ 708780 h 1520066"/>
              <a:gd name="connsiteX36" fmla="*/ 4213357 w 8416533"/>
              <a:gd name="connsiteY36" fmla="*/ 712935 h 1520066"/>
              <a:gd name="connsiteX37" fmla="*/ 4462699 w 8416533"/>
              <a:gd name="connsiteY37" fmla="*/ 1154825 h 1520066"/>
              <a:gd name="connsiteX38" fmla="*/ 4648321 w 8416533"/>
              <a:gd name="connsiteY38" fmla="*/ 1456806 h 1520066"/>
              <a:gd name="connsiteX39" fmla="*/ 5382034 w 8416533"/>
              <a:gd name="connsiteY39" fmla="*/ 911024 h 1520066"/>
              <a:gd name="connsiteX40" fmla="*/ 5554727 w 8416533"/>
              <a:gd name="connsiteY40" fmla="*/ 728634 h 1520066"/>
              <a:gd name="connsiteX41" fmla="*/ 5681246 w 8416533"/>
              <a:gd name="connsiteY41" fmla="*/ 599346 h 1520066"/>
              <a:gd name="connsiteX42" fmla="*/ 6613510 w 8416533"/>
              <a:gd name="connsiteY42" fmla="*/ 0 h 1520066"/>
              <a:gd name="connsiteX0" fmla="*/ 6613510 w 8416442"/>
              <a:gd name="connsiteY0" fmla="*/ 0 h 1520066"/>
              <a:gd name="connsiteX1" fmla="*/ 6625977 w 8416442"/>
              <a:gd name="connsiteY1" fmla="*/ 0 h 1520066"/>
              <a:gd name="connsiteX2" fmla="*/ 6964437 w 8416442"/>
              <a:gd name="connsiteY2" fmla="*/ 205015 h 1520066"/>
              <a:gd name="connsiteX3" fmla="*/ 7081720 w 8416442"/>
              <a:gd name="connsiteY3" fmla="*/ 587340 h 1520066"/>
              <a:gd name="connsiteX4" fmla="*/ 7221629 w 8416442"/>
              <a:gd name="connsiteY4" fmla="*/ 899480 h 1520066"/>
              <a:gd name="connsiteX5" fmla="*/ 8348876 w 8416442"/>
              <a:gd name="connsiteY5" fmla="*/ 665822 h 1520066"/>
              <a:gd name="connsiteX6" fmla="*/ 8241625 w 8416442"/>
              <a:gd name="connsiteY6" fmla="*/ 397101 h 1520066"/>
              <a:gd name="connsiteX7" fmla="*/ 8415852 w 8416442"/>
              <a:gd name="connsiteY7" fmla="*/ 762602 h 1520066"/>
              <a:gd name="connsiteX8" fmla="*/ 7211471 w 8416442"/>
              <a:gd name="connsiteY8" fmla="*/ 959045 h 1520066"/>
              <a:gd name="connsiteX9" fmla="*/ 7023079 w 8416442"/>
              <a:gd name="connsiteY9" fmla="*/ 599807 h 1520066"/>
              <a:gd name="connsiteX10" fmla="*/ 6625054 w 8416442"/>
              <a:gd name="connsiteY10" fmla="*/ 60489 h 1520066"/>
              <a:gd name="connsiteX11" fmla="*/ 6613972 w 8416442"/>
              <a:gd name="connsiteY11" fmla="*/ 60489 h 1520066"/>
              <a:gd name="connsiteX12" fmla="*/ 5725111 w 8416442"/>
              <a:gd name="connsiteY12" fmla="*/ 640903 h 1520066"/>
              <a:gd name="connsiteX13" fmla="*/ 5596746 w 8416442"/>
              <a:gd name="connsiteY13" fmla="*/ 772500 h 1520066"/>
              <a:gd name="connsiteX14" fmla="*/ 5426824 w 8416442"/>
              <a:gd name="connsiteY14" fmla="*/ 951657 h 1520066"/>
              <a:gd name="connsiteX15" fmla="*/ 5037572 w 8416442"/>
              <a:gd name="connsiteY15" fmla="*/ 1342294 h 1520066"/>
              <a:gd name="connsiteX16" fmla="*/ 4680181 w 8416442"/>
              <a:gd name="connsiteY16" fmla="*/ 1520066 h 1520066"/>
              <a:gd name="connsiteX17" fmla="*/ 4637239 w 8416442"/>
              <a:gd name="connsiteY17" fmla="*/ 1515910 h 1520066"/>
              <a:gd name="connsiteX18" fmla="*/ 4405443 w 8416442"/>
              <a:gd name="connsiteY18" fmla="*/ 1172372 h 1520066"/>
              <a:gd name="connsiteX19" fmla="*/ 4179650 w 8416442"/>
              <a:gd name="connsiteY19" fmla="*/ 762803 h 1520066"/>
              <a:gd name="connsiteX20" fmla="*/ 3311567 w 8416442"/>
              <a:gd name="connsiteY20" fmla="*/ 767883 h 1520066"/>
              <a:gd name="connsiteX21" fmla="*/ 2360834 w 8416442"/>
              <a:gd name="connsiteY21" fmla="*/ 995061 h 1520066"/>
              <a:gd name="connsiteX22" fmla="*/ 2342497 w 8416442"/>
              <a:gd name="connsiteY22" fmla="*/ 992833 h 1520066"/>
              <a:gd name="connsiteX23" fmla="*/ 2126238 w 8416442"/>
              <a:gd name="connsiteY23" fmla="*/ 1040931 h 1520066"/>
              <a:gd name="connsiteX24" fmla="*/ 1317343 w 8416442"/>
              <a:gd name="connsiteY24" fmla="*/ 1114064 h 1520066"/>
              <a:gd name="connsiteX25" fmla="*/ 1009685 w 8416442"/>
              <a:gd name="connsiteY25" fmla="*/ 1102634 h 1520066"/>
              <a:gd name="connsiteX26" fmla="*/ 90523 w 8416442"/>
              <a:gd name="connsiteY26" fmla="*/ 742589 h 1520066"/>
              <a:gd name="connsiteX27" fmla="*/ 22895 w 8416442"/>
              <a:gd name="connsiteY27" fmla="*/ 281579 h 1520066"/>
              <a:gd name="connsiteX28" fmla="*/ 33026 w 8416442"/>
              <a:gd name="connsiteY28" fmla="*/ 257679 h 1520066"/>
              <a:gd name="connsiteX29" fmla="*/ 94142 w 8416442"/>
              <a:gd name="connsiteY29" fmla="*/ 257679 h 1520066"/>
              <a:gd name="connsiteX30" fmla="*/ 76235 w 8416442"/>
              <a:gd name="connsiteY30" fmla="*/ 299677 h 1520066"/>
              <a:gd name="connsiteX31" fmla="*/ 140053 w 8416442"/>
              <a:gd name="connsiteY31" fmla="*/ 715919 h 1520066"/>
              <a:gd name="connsiteX32" fmla="*/ 2361283 w 8416442"/>
              <a:gd name="connsiteY32" fmla="*/ 930232 h 1520066"/>
              <a:gd name="connsiteX33" fmla="*/ 2361890 w 8416442"/>
              <a:gd name="connsiteY33" fmla="*/ 932577 h 1520066"/>
              <a:gd name="connsiteX34" fmla="*/ 2418393 w 8416442"/>
              <a:gd name="connsiteY34" fmla="*/ 916935 h 1520066"/>
              <a:gd name="connsiteX35" fmla="*/ 3300486 w 8416442"/>
              <a:gd name="connsiteY35" fmla="*/ 708780 h 1520066"/>
              <a:gd name="connsiteX36" fmla="*/ 4213357 w 8416442"/>
              <a:gd name="connsiteY36" fmla="*/ 712935 h 1520066"/>
              <a:gd name="connsiteX37" fmla="*/ 4462699 w 8416442"/>
              <a:gd name="connsiteY37" fmla="*/ 1154825 h 1520066"/>
              <a:gd name="connsiteX38" fmla="*/ 4648321 w 8416442"/>
              <a:gd name="connsiteY38" fmla="*/ 1456806 h 1520066"/>
              <a:gd name="connsiteX39" fmla="*/ 5382034 w 8416442"/>
              <a:gd name="connsiteY39" fmla="*/ 911024 h 1520066"/>
              <a:gd name="connsiteX40" fmla="*/ 5554727 w 8416442"/>
              <a:gd name="connsiteY40" fmla="*/ 728634 h 1520066"/>
              <a:gd name="connsiteX41" fmla="*/ 5681246 w 8416442"/>
              <a:gd name="connsiteY41" fmla="*/ 599346 h 1520066"/>
              <a:gd name="connsiteX42" fmla="*/ 6613510 w 8416442"/>
              <a:gd name="connsiteY42" fmla="*/ 0 h 1520066"/>
              <a:gd name="connsiteX0" fmla="*/ 6613510 w 8531776"/>
              <a:gd name="connsiteY0" fmla="*/ 0 h 1520066"/>
              <a:gd name="connsiteX1" fmla="*/ 6625977 w 8531776"/>
              <a:gd name="connsiteY1" fmla="*/ 0 h 1520066"/>
              <a:gd name="connsiteX2" fmla="*/ 6964437 w 8531776"/>
              <a:gd name="connsiteY2" fmla="*/ 205015 h 1520066"/>
              <a:gd name="connsiteX3" fmla="*/ 7081720 w 8531776"/>
              <a:gd name="connsiteY3" fmla="*/ 587340 h 1520066"/>
              <a:gd name="connsiteX4" fmla="*/ 7221629 w 8531776"/>
              <a:gd name="connsiteY4" fmla="*/ 899480 h 1520066"/>
              <a:gd name="connsiteX5" fmla="*/ 8348876 w 8531776"/>
              <a:gd name="connsiteY5" fmla="*/ 665822 h 1520066"/>
              <a:gd name="connsiteX6" fmla="*/ 8415852 w 8531776"/>
              <a:gd name="connsiteY6" fmla="*/ 762602 h 1520066"/>
              <a:gd name="connsiteX7" fmla="*/ 7211471 w 8531776"/>
              <a:gd name="connsiteY7" fmla="*/ 959045 h 1520066"/>
              <a:gd name="connsiteX8" fmla="*/ 7023079 w 8531776"/>
              <a:gd name="connsiteY8" fmla="*/ 599807 h 1520066"/>
              <a:gd name="connsiteX9" fmla="*/ 6625054 w 8531776"/>
              <a:gd name="connsiteY9" fmla="*/ 60489 h 1520066"/>
              <a:gd name="connsiteX10" fmla="*/ 6613972 w 8531776"/>
              <a:gd name="connsiteY10" fmla="*/ 60489 h 1520066"/>
              <a:gd name="connsiteX11" fmla="*/ 5725111 w 8531776"/>
              <a:gd name="connsiteY11" fmla="*/ 640903 h 1520066"/>
              <a:gd name="connsiteX12" fmla="*/ 5596746 w 8531776"/>
              <a:gd name="connsiteY12" fmla="*/ 772500 h 1520066"/>
              <a:gd name="connsiteX13" fmla="*/ 5426824 w 8531776"/>
              <a:gd name="connsiteY13" fmla="*/ 951657 h 1520066"/>
              <a:gd name="connsiteX14" fmla="*/ 5037572 w 8531776"/>
              <a:gd name="connsiteY14" fmla="*/ 1342294 h 1520066"/>
              <a:gd name="connsiteX15" fmla="*/ 4680181 w 8531776"/>
              <a:gd name="connsiteY15" fmla="*/ 1520066 h 1520066"/>
              <a:gd name="connsiteX16" fmla="*/ 4637239 w 8531776"/>
              <a:gd name="connsiteY16" fmla="*/ 1515910 h 1520066"/>
              <a:gd name="connsiteX17" fmla="*/ 4405443 w 8531776"/>
              <a:gd name="connsiteY17" fmla="*/ 1172372 h 1520066"/>
              <a:gd name="connsiteX18" fmla="*/ 4179650 w 8531776"/>
              <a:gd name="connsiteY18" fmla="*/ 762803 h 1520066"/>
              <a:gd name="connsiteX19" fmla="*/ 3311567 w 8531776"/>
              <a:gd name="connsiteY19" fmla="*/ 767883 h 1520066"/>
              <a:gd name="connsiteX20" fmla="*/ 2360834 w 8531776"/>
              <a:gd name="connsiteY20" fmla="*/ 995061 h 1520066"/>
              <a:gd name="connsiteX21" fmla="*/ 2342497 w 8531776"/>
              <a:gd name="connsiteY21" fmla="*/ 992833 h 1520066"/>
              <a:gd name="connsiteX22" fmla="*/ 2126238 w 8531776"/>
              <a:gd name="connsiteY22" fmla="*/ 1040931 h 1520066"/>
              <a:gd name="connsiteX23" fmla="*/ 1317343 w 8531776"/>
              <a:gd name="connsiteY23" fmla="*/ 1114064 h 1520066"/>
              <a:gd name="connsiteX24" fmla="*/ 1009685 w 8531776"/>
              <a:gd name="connsiteY24" fmla="*/ 1102634 h 1520066"/>
              <a:gd name="connsiteX25" fmla="*/ 90523 w 8531776"/>
              <a:gd name="connsiteY25" fmla="*/ 742589 h 1520066"/>
              <a:gd name="connsiteX26" fmla="*/ 22895 w 8531776"/>
              <a:gd name="connsiteY26" fmla="*/ 281579 h 1520066"/>
              <a:gd name="connsiteX27" fmla="*/ 33026 w 8531776"/>
              <a:gd name="connsiteY27" fmla="*/ 257679 h 1520066"/>
              <a:gd name="connsiteX28" fmla="*/ 94142 w 8531776"/>
              <a:gd name="connsiteY28" fmla="*/ 257679 h 1520066"/>
              <a:gd name="connsiteX29" fmla="*/ 76235 w 8531776"/>
              <a:gd name="connsiteY29" fmla="*/ 299677 h 1520066"/>
              <a:gd name="connsiteX30" fmla="*/ 140053 w 8531776"/>
              <a:gd name="connsiteY30" fmla="*/ 715919 h 1520066"/>
              <a:gd name="connsiteX31" fmla="*/ 2361283 w 8531776"/>
              <a:gd name="connsiteY31" fmla="*/ 930232 h 1520066"/>
              <a:gd name="connsiteX32" fmla="*/ 2361890 w 8531776"/>
              <a:gd name="connsiteY32" fmla="*/ 932577 h 1520066"/>
              <a:gd name="connsiteX33" fmla="*/ 2418393 w 8531776"/>
              <a:gd name="connsiteY33" fmla="*/ 916935 h 1520066"/>
              <a:gd name="connsiteX34" fmla="*/ 3300486 w 8531776"/>
              <a:gd name="connsiteY34" fmla="*/ 708780 h 1520066"/>
              <a:gd name="connsiteX35" fmla="*/ 4213357 w 8531776"/>
              <a:gd name="connsiteY35" fmla="*/ 712935 h 1520066"/>
              <a:gd name="connsiteX36" fmla="*/ 4462699 w 8531776"/>
              <a:gd name="connsiteY36" fmla="*/ 1154825 h 1520066"/>
              <a:gd name="connsiteX37" fmla="*/ 4648321 w 8531776"/>
              <a:gd name="connsiteY37" fmla="*/ 1456806 h 1520066"/>
              <a:gd name="connsiteX38" fmla="*/ 5382034 w 8531776"/>
              <a:gd name="connsiteY38" fmla="*/ 911024 h 1520066"/>
              <a:gd name="connsiteX39" fmla="*/ 5554727 w 8531776"/>
              <a:gd name="connsiteY39" fmla="*/ 728634 h 1520066"/>
              <a:gd name="connsiteX40" fmla="*/ 5681246 w 8531776"/>
              <a:gd name="connsiteY40" fmla="*/ 599346 h 1520066"/>
              <a:gd name="connsiteX41" fmla="*/ 6613510 w 8531776"/>
              <a:gd name="connsiteY41" fmla="*/ 0 h 1520066"/>
              <a:gd name="connsiteX0" fmla="*/ 6613510 w 8531776"/>
              <a:gd name="connsiteY0" fmla="*/ 0 h 1520066"/>
              <a:gd name="connsiteX1" fmla="*/ 6625977 w 8531776"/>
              <a:gd name="connsiteY1" fmla="*/ 0 h 1520066"/>
              <a:gd name="connsiteX2" fmla="*/ 6964437 w 8531776"/>
              <a:gd name="connsiteY2" fmla="*/ 205015 h 1520066"/>
              <a:gd name="connsiteX3" fmla="*/ 7081720 w 8531776"/>
              <a:gd name="connsiteY3" fmla="*/ 587340 h 1520066"/>
              <a:gd name="connsiteX4" fmla="*/ 7221629 w 8531776"/>
              <a:gd name="connsiteY4" fmla="*/ 899480 h 1520066"/>
              <a:gd name="connsiteX5" fmla="*/ 8348876 w 8531776"/>
              <a:gd name="connsiteY5" fmla="*/ 665822 h 1520066"/>
              <a:gd name="connsiteX6" fmla="*/ 8415852 w 8531776"/>
              <a:gd name="connsiteY6" fmla="*/ 774648 h 1520066"/>
              <a:gd name="connsiteX7" fmla="*/ 7211471 w 8531776"/>
              <a:gd name="connsiteY7" fmla="*/ 959045 h 1520066"/>
              <a:gd name="connsiteX8" fmla="*/ 7023079 w 8531776"/>
              <a:gd name="connsiteY8" fmla="*/ 599807 h 1520066"/>
              <a:gd name="connsiteX9" fmla="*/ 6625054 w 8531776"/>
              <a:gd name="connsiteY9" fmla="*/ 60489 h 1520066"/>
              <a:gd name="connsiteX10" fmla="*/ 6613972 w 8531776"/>
              <a:gd name="connsiteY10" fmla="*/ 60489 h 1520066"/>
              <a:gd name="connsiteX11" fmla="*/ 5725111 w 8531776"/>
              <a:gd name="connsiteY11" fmla="*/ 640903 h 1520066"/>
              <a:gd name="connsiteX12" fmla="*/ 5596746 w 8531776"/>
              <a:gd name="connsiteY12" fmla="*/ 772500 h 1520066"/>
              <a:gd name="connsiteX13" fmla="*/ 5426824 w 8531776"/>
              <a:gd name="connsiteY13" fmla="*/ 951657 h 1520066"/>
              <a:gd name="connsiteX14" fmla="*/ 5037572 w 8531776"/>
              <a:gd name="connsiteY14" fmla="*/ 1342294 h 1520066"/>
              <a:gd name="connsiteX15" fmla="*/ 4680181 w 8531776"/>
              <a:gd name="connsiteY15" fmla="*/ 1520066 h 1520066"/>
              <a:gd name="connsiteX16" fmla="*/ 4637239 w 8531776"/>
              <a:gd name="connsiteY16" fmla="*/ 1515910 h 1520066"/>
              <a:gd name="connsiteX17" fmla="*/ 4405443 w 8531776"/>
              <a:gd name="connsiteY17" fmla="*/ 1172372 h 1520066"/>
              <a:gd name="connsiteX18" fmla="*/ 4179650 w 8531776"/>
              <a:gd name="connsiteY18" fmla="*/ 762803 h 1520066"/>
              <a:gd name="connsiteX19" fmla="*/ 3311567 w 8531776"/>
              <a:gd name="connsiteY19" fmla="*/ 767883 h 1520066"/>
              <a:gd name="connsiteX20" fmla="*/ 2360834 w 8531776"/>
              <a:gd name="connsiteY20" fmla="*/ 995061 h 1520066"/>
              <a:gd name="connsiteX21" fmla="*/ 2342497 w 8531776"/>
              <a:gd name="connsiteY21" fmla="*/ 992833 h 1520066"/>
              <a:gd name="connsiteX22" fmla="*/ 2126238 w 8531776"/>
              <a:gd name="connsiteY22" fmla="*/ 1040931 h 1520066"/>
              <a:gd name="connsiteX23" fmla="*/ 1317343 w 8531776"/>
              <a:gd name="connsiteY23" fmla="*/ 1114064 h 1520066"/>
              <a:gd name="connsiteX24" fmla="*/ 1009685 w 8531776"/>
              <a:gd name="connsiteY24" fmla="*/ 1102634 h 1520066"/>
              <a:gd name="connsiteX25" fmla="*/ 90523 w 8531776"/>
              <a:gd name="connsiteY25" fmla="*/ 742589 h 1520066"/>
              <a:gd name="connsiteX26" fmla="*/ 22895 w 8531776"/>
              <a:gd name="connsiteY26" fmla="*/ 281579 h 1520066"/>
              <a:gd name="connsiteX27" fmla="*/ 33026 w 8531776"/>
              <a:gd name="connsiteY27" fmla="*/ 257679 h 1520066"/>
              <a:gd name="connsiteX28" fmla="*/ 94142 w 8531776"/>
              <a:gd name="connsiteY28" fmla="*/ 257679 h 1520066"/>
              <a:gd name="connsiteX29" fmla="*/ 76235 w 8531776"/>
              <a:gd name="connsiteY29" fmla="*/ 299677 h 1520066"/>
              <a:gd name="connsiteX30" fmla="*/ 140053 w 8531776"/>
              <a:gd name="connsiteY30" fmla="*/ 715919 h 1520066"/>
              <a:gd name="connsiteX31" fmla="*/ 2361283 w 8531776"/>
              <a:gd name="connsiteY31" fmla="*/ 930232 h 1520066"/>
              <a:gd name="connsiteX32" fmla="*/ 2361890 w 8531776"/>
              <a:gd name="connsiteY32" fmla="*/ 932577 h 1520066"/>
              <a:gd name="connsiteX33" fmla="*/ 2418393 w 8531776"/>
              <a:gd name="connsiteY33" fmla="*/ 916935 h 1520066"/>
              <a:gd name="connsiteX34" fmla="*/ 3300486 w 8531776"/>
              <a:gd name="connsiteY34" fmla="*/ 708780 h 1520066"/>
              <a:gd name="connsiteX35" fmla="*/ 4213357 w 8531776"/>
              <a:gd name="connsiteY35" fmla="*/ 712935 h 1520066"/>
              <a:gd name="connsiteX36" fmla="*/ 4462699 w 8531776"/>
              <a:gd name="connsiteY36" fmla="*/ 1154825 h 1520066"/>
              <a:gd name="connsiteX37" fmla="*/ 4648321 w 8531776"/>
              <a:gd name="connsiteY37" fmla="*/ 1456806 h 1520066"/>
              <a:gd name="connsiteX38" fmla="*/ 5382034 w 8531776"/>
              <a:gd name="connsiteY38" fmla="*/ 911024 h 1520066"/>
              <a:gd name="connsiteX39" fmla="*/ 5554727 w 8531776"/>
              <a:gd name="connsiteY39" fmla="*/ 728634 h 1520066"/>
              <a:gd name="connsiteX40" fmla="*/ 5681246 w 8531776"/>
              <a:gd name="connsiteY40" fmla="*/ 599346 h 1520066"/>
              <a:gd name="connsiteX41" fmla="*/ 6613510 w 8531776"/>
              <a:gd name="connsiteY41" fmla="*/ 0 h 1520066"/>
              <a:gd name="connsiteX0" fmla="*/ 6613510 w 8454400"/>
              <a:gd name="connsiteY0" fmla="*/ 0 h 1520066"/>
              <a:gd name="connsiteX1" fmla="*/ 6625977 w 8454400"/>
              <a:gd name="connsiteY1" fmla="*/ 0 h 1520066"/>
              <a:gd name="connsiteX2" fmla="*/ 6964437 w 8454400"/>
              <a:gd name="connsiteY2" fmla="*/ 205015 h 1520066"/>
              <a:gd name="connsiteX3" fmla="*/ 7081720 w 8454400"/>
              <a:gd name="connsiteY3" fmla="*/ 587340 h 1520066"/>
              <a:gd name="connsiteX4" fmla="*/ 7221629 w 8454400"/>
              <a:gd name="connsiteY4" fmla="*/ 899480 h 1520066"/>
              <a:gd name="connsiteX5" fmla="*/ 8348876 w 8454400"/>
              <a:gd name="connsiteY5" fmla="*/ 665822 h 1520066"/>
              <a:gd name="connsiteX6" fmla="*/ 8415852 w 8454400"/>
              <a:gd name="connsiteY6" fmla="*/ 774648 h 1520066"/>
              <a:gd name="connsiteX7" fmla="*/ 7211471 w 8454400"/>
              <a:gd name="connsiteY7" fmla="*/ 959045 h 1520066"/>
              <a:gd name="connsiteX8" fmla="*/ 7023079 w 8454400"/>
              <a:gd name="connsiteY8" fmla="*/ 599807 h 1520066"/>
              <a:gd name="connsiteX9" fmla="*/ 6625054 w 8454400"/>
              <a:gd name="connsiteY9" fmla="*/ 60489 h 1520066"/>
              <a:gd name="connsiteX10" fmla="*/ 6613972 w 8454400"/>
              <a:gd name="connsiteY10" fmla="*/ 60489 h 1520066"/>
              <a:gd name="connsiteX11" fmla="*/ 5725111 w 8454400"/>
              <a:gd name="connsiteY11" fmla="*/ 640903 h 1520066"/>
              <a:gd name="connsiteX12" fmla="*/ 5596746 w 8454400"/>
              <a:gd name="connsiteY12" fmla="*/ 772500 h 1520066"/>
              <a:gd name="connsiteX13" fmla="*/ 5426824 w 8454400"/>
              <a:gd name="connsiteY13" fmla="*/ 951657 h 1520066"/>
              <a:gd name="connsiteX14" fmla="*/ 5037572 w 8454400"/>
              <a:gd name="connsiteY14" fmla="*/ 1342294 h 1520066"/>
              <a:gd name="connsiteX15" fmla="*/ 4680181 w 8454400"/>
              <a:gd name="connsiteY15" fmla="*/ 1520066 h 1520066"/>
              <a:gd name="connsiteX16" fmla="*/ 4637239 w 8454400"/>
              <a:gd name="connsiteY16" fmla="*/ 1515910 h 1520066"/>
              <a:gd name="connsiteX17" fmla="*/ 4405443 w 8454400"/>
              <a:gd name="connsiteY17" fmla="*/ 1172372 h 1520066"/>
              <a:gd name="connsiteX18" fmla="*/ 4179650 w 8454400"/>
              <a:gd name="connsiteY18" fmla="*/ 762803 h 1520066"/>
              <a:gd name="connsiteX19" fmla="*/ 3311567 w 8454400"/>
              <a:gd name="connsiteY19" fmla="*/ 767883 h 1520066"/>
              <a:gd name="connsiteX20" fmla="*/ 2360834 w 8454400"/>
              <a:gd name="connsiteY20" fmla="*/ 995061 h 1520066"/>
              <a:gd name="connsiteX21" fmla="*/ 2342497 w 8454400"/>
              <a:gd name="connsiteY21" fmla="*/ 992833 h 1520066"/>
              <a:gd name="connsiteX22" fmla="*/ 2126238 w 8454400"/>
              <a:gd name="connsiteY22" fmla="*/ 1040931 h 1520066"/>
              <a:gd name="connsiteX23" fmla="*/ 1317343 w 8454400"/>
              <a:gd name="connsiteY23" fmla="*/ 1114064 h 1520066"/>
              <a:gd name="connsiteX24" fmla="*/ 1009685 w 8454400"/>
              <a:gd name="connsiteY24" fmla="*/ 1102634 h 1520066"/>
              <a:gd name="connsiteX25" fmla="*/ 90523 w 8454400"/>
              <a:gd name="connsiteY25" fmla="*/ 742589 h 1520066"/>
              <a:gd name="connsiteX26" fmla="*/ 22895 w 8454400"/>
              <a:gd name="connsiteY26" fmla="*/ 281579 h 1520066"/>
              <a:gd name="connsiteX27" fmla="*/ 33026 w 8454400"/>
              <a:gd name="connsiteY27" fmla="*/ 257679 h 1520066"/>
              <a:gd name="connsiteX28" fmla="*/ 94142 w 8454400"/>
              <a:gd name="connsiteY28" fmla="*/ 257679 h 1520066"/>
              <a:gd name="connsiteX29" fmla="*/ 76235 w 8454400"/>
              <a:gd name="connsiteY29" fmla="*/ 299677 h 1520066"/>
              <a:gd name="connsiteX30" fmla="*/ 140053 w 8454400"/>
              <a:gd name="connsiteY30" fmla="*/ 715919 h 1520066"/>
              <a:gd name="connsiteX31" fmla="*/ 2361283 w 8454400"/>
              <a:gd name="connsiteY31" fmla="*/ 930232 h 1520066"/>
              <a:gd name="connsiteX32" fmla="*/ 2361890 w 8454400"/>
              <a:gd name="connsiteY32" fmla="*/ 932577 h 1520066"/>
              <a:gd name="connsiteX33" fmla="*/ 2418393 w 8454400"/>
              <a:gd name="connsiteY33" fmla="*/ 916935 h 1520066"/>
              <a:gd name="connsiteX34" fmla="*/ 3300486 w 8454400"/>
              <a:gd name="connsiteY34" fmla="*/ 708780 h 1520066"/>
              <a:gd name="connsiteX35" fmla="*/ 4213357 w 8454400"/>
              <a:gd name="connsiteY35" fmla="*/ 712935 h 1520066"/>
              <a:gd name="connsiteX36" fmla="*/ 4462699 w 8454400"/>
              <a:gd name="connsiteY36" fmla="*/ 1154825 h 1520066"/>
              <a:gd name="connsiteX37" fmla="*/ 4648321 w 8454400"/>
              <a:gd name="connsiteY37" fmla="*/ 1456806 h 1520066"/>
              <a:gd name="connsiteX38" fmla="*/ 5382034 w 8454400"/>
              <a:gd name="connsiteY38" fmla="*/ 911024 h 1520066"/>
              <a:gd name="connsiteX39" fmla="*/ 5554727 w 8454400"/>
              <a:gd name="connsiteY39" fmla="*/ 728634 h 1520066"/>
              <a:gd name="connsiteX40" fmla="*/ 5681246 w 8454400"/>
              <a:gd name="connsiteY40" fmla="*/ 599346 h 1520066"/>
              <a:gd name="connsiteX41" fmla="*/ 6613510 w 8454400"/>
              <a:gd name="connsiteY41" fmla="*/ 0 h 1520066"/>
              <a:gd name="connsiteX0" fmla="*/ 6613510 w 8415852"/>
              <a:gd name="connsiteY0" fmla="*/ 0 h 1520066"/>
              <a:gd name="connsiteX1" fmla="*/ 6625977 w 8415852"/>
              <a:gd name="connsiteY1" fmla="*/ 0 h 1520066"/>
              <a:gd name="connsiteX2" fmla="*/ 6964437 w 8415852"/>
              <a:gd name="connsiteY2" fmla="*/ 205015 h 1520066"/>
              <a:gd name="connsiteX3" fmla="*/ 7081720 w 8415852"/>
              <a:gd name="connsiteY3" fmla="*/ 587340 h 1520066"/>
              <a:gd name="connsiteX4" fmla="*/ 7221629 w 8415852"/>
              <a:gd name="connsiteY4" fmla="*/ 899480 h 1520066"/>
              <a:gd name="connsiteX5" fmla="*/ 8348876 w 8415852"/>
              <a:gd name="connsiteY5" fmla="*/ 665822 h 1520066"/>
              <a:gd name="connsiteX6" fmla="*/ 8415852 w 8415852"/>
              <a:gd name="connsiteY6" fmla="*/ 774648 h 1520066"/>
              <a:gd name="connsiteX7" fmla="*/ 7211471 w 8415852"/>
              <a:gd name="connsiteY7" fmla="*/ 959045 h 1520066"/>
              <a:gd name="connsiteX8" fmla="*/ 7023079 w 8415852"/>
              <a:gd name="connsiteY8" fmla="*/ 599807 h 1520066"/>
              <a:gd name="connsiteX9" fmla="*/ 6625054 w 8415852"/>
              <a:gd name="connsiteY9" fmla="*/ 60489 h 1520066"/>
              <a:gd name="connsiteX10" fmla="*/ 6613972 w 8415852"/>
              <a:gd name="connsiteY10" fmla="*/ 60489 h 1520066"/>
              <a:gd name="connsiteX11" fmla="*/ 5725111 w 8415852"/>
              <a:gd name="connsiteY11" fmla="*/ 640903 h 1520066"/>
              <a:gd name="connsiteX12" fmla="*/ 5596746 w 8415852"/>
              <a:gd name="connsiteY12" fmla="*/ 772500 h 1520066"/>
              <a:gd name="connsiteX13" fmla="*/ 5426824 w 8415852"/>
              <a:gd name="connsiteY13" fmla="*/ 951657 h 1520066"/>
              <a:gd name="connsiteX14" fmla="*/ 5037572 w 8415852"/>
              <a:gd name="connsiteY14" fmla="*/ 1342294 h 1520066"/>
              <a:gd name="connsiteX15" fmla="*/ 4680181 w 8415852"/>
              <a:gd name="connsiteY15" fmla="*/ 1520066 h 1520066"/>
              <a:gd name="connsiteX16" fmla="*/ 4637239 w 8415852"/>
              <a:gd name="connsiteY16" fmla="*/ 1515910 h 1520066"/>
              <a:gd name="connsiteX17" fmla="*/ 4405443 w 8415852"/>
              <a:gd name="connsiteY17" fmla="*/ 1172372 h 1520066"/>
              <a:gd name="connsiteX18" fmla="*/ 4179650 w 8415852"/>
              <a:gd name="connsiteY18" fmla="*/ 762803 h 1520066"/>
              <a:gd name="connsiteX19" fmla="*/ 3311567 w 8415852"/>
              <a:gd name="connsiteY19" fmla="*/ 767883 h 1520066"/>
              <a:gd name="connsiteX20" fmla="*/ 2360834 w 8415852"/>
              <a:gd name="connsiteY20" fmla="*/ 995061 h 1520066"/>
              <a:gd name="connsiteX21" fmla="*/ 2342497 w 8415852"/>
              <a:gd name="connsiteY21" fmla="*/ 992833 h 1520066"/>
              <a:gd name="connsiteX22" fmla="*/ 2126238 w 8415852"/>
              <a:gd name="connsiteY22" fmla="*/ 1040931 h 1520066"/>
              <a:gd name="connsiteX23" fmla="*/ 1317343 w 8415852"/>
              <a:gd name="connsiteY23" fmla="*/ 1114064 h 1520066"/>
              <a:gd name="connsiteX24" fmla="*/ 1009685 w 8415852"/>
              <a:gd name="connsiteY24" fmla="*/ 1102634 h 1520066"/>
              <a:gd name="connsiteX25" fmla="*/ 90523 w 8415852"/>
              <a:gd name="connsiteY25" fmla="*/ 742589 h 1520066"/>
              <a:gd name="connsiteX26" fmla="*/ 22895 w 8415852"/>
              <a:gd name="connsiteY26" fmla="*/ 281579 h 1520066"/>
              <a:gd name="connsiteX27" fmla="*/ 33026 w 8415852"/>
              <a:gd name="connsiteY27" fmla="*/ 257679 h 1520066"/>
              <a:gd name="connsiteX28" fmla="*/ 94142 w 8415852"/>
              <a:gd name="connsiteY28" fmla="*/ 257679 h 1520066"/>
              <a:gd name="connsiteX29" fmla="*/ 76235 w 8415852"/>
              <a:gd name="connsiteY29" fmla="*/ 299677 h 1520066"/>
              <a:gd name="connsiteX30" fmla="*/ 140053 w 8415852"/>
              <a:gd name="connsiteY30" fmla="*/ 715919 h 1520066"/>
              <a:gd name="connsiteX31" fmla="*/ 2361283 w 8415852"/>
              <a:gd name="connsiteY31" fmla="*/ 930232 h 1520066"/>
              <a:gd name="connsiteX32" fmla="*/ 2361890 w 8415852"/>
              <a:gd name="connsiteY32" fmla="*/ 932577 h 1520066"/>
              <a:gd name="connsiteX33" fmla="*/ 2418393 w 8415852"/>
              <a:gd name="connsiteY33" fmla="*/ 916935 h 1520066"/>
              <a:gd name="connsiteX34" fmla="*/ 3300486 w 8415852"/>
              <a:gd name="connsiteY34" fmla="*/ 708780 h 1520066"/>
              <a:gd name="connsiteX35" fmla="*/ 4213357 w 8415852"/>
              <a:gd name="connsiteY35" fmla="*/ 712935 h 1520066"/>
              <a:gd name="connsiteX36" fmla="*/ 4462699 w 8415852"/>
              <a:gd name="connsiteY36" fmla="*/ 1154825 h 1520066"/>
              <a:gd name="connsiteX37" fmla="*/ 4648321 w 8415852"/>
              <a:gd name="connsiteY37" fmla="*/ 1456806 h 1520066"/>
              <a:gd name="connsiteX38" fmla="*/ 5382034 w 8415852"/>
              <a:gd name="connsiteY38" fmla="*/ 911024 h 1520066"/>
              <a:gd name="connsiteX39" fmla="*/ 5554727 w 8415852"/>
              <a:gd name="connsiteY39" fmla="*/ 728634 h 1520066"/>
              <a:gd name="connsiteX40" fmla="*/ 5681246 w 8415852"/>
              <a:gd name="connsiteY40" fmla="*/ 599346 h 1520066"/>
              <a:gd name="connsiteX41" fmla="*/ 6613510 w 8415852"/>
              <a:gd name="connsiteY41" fmla="*/ 0 h 1520066"/>
              <a:gd name="connsiteX0" fmla="*/ 6613510 w 8399098"/>
              <a:gd name="connsiteY0" fmla="*/ 0 h 1520066"/>
              <a:gd name="connsiteX1" fmla="*/ 6625977 w 8399098"/>
              <a:gd name="connsiteY1" fmla="*/ 0 h 1520066"/>
              <a:gd name="connsiteX2" fmla="*/ 6964437 w 8399098"/>
              <a:gd name="connsiteY2" fmla="*/ 205015 h 1520066"/>
              <a:gd name="connsiteX3" fmla="*/ 7081720 w 8399098"/>
              <a:gd name="connsiteY3" fmla="*/ 587340 h 1520066"/>
              <a:gd name="connsiteX4" fmla="*/ 7221629 w 8399098"/>
              <a:gd name="connsiteY4" fmla="*/ 899480 h 1520066"/>
              <a:gd name="connsiteX5" fmla="*/ 8348876 w 8399098"/>
              <a:gd name="connsiteY5" fmla="*/ 665822 h 1520066"/>
              <a:gd name="connsiteX6" fmla="*/ 8399098 w 8399098"/>
              <a:gd name="connsiteY6" fmla="*/ 726460 h 1520066"/>
              <a:gd name="connsiteX7" fmla="*/ 7211471 w 8399098"/>
              <a:gd name="connsiteY7" fmla="*/ 959045 h 1520066"/>
              <a:gd name="connsiteX8" fmla="*/ 7023079 w 8399098"/>
              <a:gd name="connsiteY8" fmla="*/ 599807 h 1520066"/>
              <a:gd name="connsiteX9" fmla="*/ 6625054 w 8399098"/>
              <a:gd name="connsiteY9" fmla="*/ 60489 h 1520066"/>
              <a:gd name="connsiteX10" fmla="*/ 6613972 w 8399098"/>
              <a:gd name="connsiteY10" fmla="*/ 60489 h 1520066"/>
              <a:gd name="connsiteX11" fmla="*/ 5725111 w 8399098"/>
              <a:gd name="connsiteY11" fmla="*/ 640903 h 1520066"/>
              <a:gd name="connsiteX12" fmla="*/ 5596746 w 8399098"/>
              <a:gd name="connsiteY12" fmla="*/ 772500 h 1520066"/>
              <a:gd name="connsiteX13" fmla="*/ 5426824 w 8399098"/>
              <a:gd name="connsiteY13" fmla="*/ 951657 h 1520066"/>
              <a:gd name="connsiteX14" fmla="*/ 5037572 w 8399098"/>
              <a:gd name="connsiteY14" fmla="*/ 1342294 h 1520066"/>
              <a:gd name="connsiteX15" fmla="*/ 4680181 w 8399098"/>
              <a:gd name="connsiteY15" fmla="*/ 1520066 h 1520066"/>
              <a:gd name="connsiteX16" fmla="*/ 4637239 w 8399098"/>
              <a:gd name="connsiteY16" fmla="*/ 1515910 h 1520066"/>
              <a:gd name="connsiteX17" fmla="*/ 4405443 w 8399098"/>
              <a:gd name="connsiteY17" fmla="*/ 1172372 h 1520066"/>
              <a:gd name="connsiteX18" fmla="*/ 4179650 w 8399098"/>
              <a:gd name="connsiteY18" fmla="*/ 762803 h 1520066"/>
              <a:gd name="connsiteX19" fmla="*/ 3311567 w 8399098"/>
              <a:gd name="connsiteY19" fmla="*/ 767883 h 1520066"/>
              <a:gd name="connsiteX20" fmla="*/ 2360834 w 8399098"/>
              <a:gd name="connsiteY20" fmla="*/ 995061 h 1520066"/>
              <a:gd name="connsiteX21" fmla="*/ 2342497 w 8399098"/>
              <a:gd name="connsiteY21" fmla="*/ 992833 h 1520066"/>
              <a:gd name="connsiteX22" fmla="*/ 2126238 w 8399098"/>
              <a:gd name="connsiteY22" fmla="*/ 1040931 h 1520066"/>
              <a:gd name="connsiteX23" fmla="*/ 1317343 w 8399098"/>
              <a:gd name="connsiteY23" fmla="*/ 1114064 h 1520066"/>
              <a:gd name="connsiteX24" fmla="*/ 1009685 w 8399098"/>
              <a:gd name="connsiteY24" fmla="*/ 1102634 h 1520066"/>
              <a:gd name="connsiteX25" fmla="*/ 90523 w 8399098"/>
              <a:gd name="connsiteY25" fmla="*/ 742589 h 1520066"/>
              <a:gd name="connsiteX26" fmla="*/ 22895 w 8399098"/>
              <a:gd name="connsiteY26" fmla="*/ 281579 h 1520066"/>
              <a:gd name="connsiteX27" fmla="*/ 33026 w 8399098"/>
              <a:gd name="connsiteY27" fmla="*/ 257679 h 1520066"/>
              <a:gd name="connsiteX28" fmla="*/ 94142 w 8399098"/>
              <a:gd name="connsiteY28" fmla="*/ 257679 h 1520066"/>
              <a:gd name="connsiteX29" fmla="*/ 76235 w 8399098"/>
              <a:gd name="connsiteY29" fmla="*/ 299677 h 1520066"/>
              <a:gd name="connsiteX30" fmla="*/ 140053 w 8399098"/>
              <a:gd name="connsiteY30" fmla="*/ 715919 h 1520066"/>
              <a:gd name="connsiteX31" fmla="*/ 2361283 w 8399098"/>
              <a:gd name="connsiteY31" fmla="*/ 930232 h 1520066"/>
              <a:gd name="connsiteX32" fmla="*/ 2361890 w 8399098"/>
              <a:gd name="connsiteY32" fmla="*/ 932577 h 1520066"/>
              <a:gd name="connsiteX33" fmla="*/ 2418393 w 8399098"/>
              <a:gd name="connsiteY33" fmla="*/ 916935 h 1520066"/>
              <a:gd name="connsiteX34" fmla="*/ 3300486 w 8399098"/>
              <a:gd name="connsiteY34" fmla="*/ 708780 h 1520066"/>
              <a:gd name="connsiteX35" fmla="*/ 4213357 w 8399098"/>
              <a:gd name="connsiteY35" fmla="*/ 712935 h 1520066"/>
              <a:gd name="connsiteX36" fmla="*/ 4462699 w 8399098"/>
              <a:gd name="connsiteY36" fmla="*/ 1154825 h 1520066"/>
              <a:gd name="connsiteX37" fmla="*/ 4648321 w 8399098"/>
              <a:gd name="connsiteY37" fmla="*/ 1456806 h 1520066"/>
              <a:gd name="connsiteX38" fmla="*/ 5382034 w 8399098"/>
              <a:gd name="connsiteY38" fmla="*/ 911024 h 1520066"/>
              <a:gd name="connsiteX39" fmla="*/ 5554727 w 8399098"/>
              <a:gd name="connsiteY39" fmla="*/ 728634 h 1520066"/>
              <a:gd name="connsiteX40" fmla="*/ 5681246 w 8399098"/>
              <a:gd name="connsiteY40" fmla="*/ 599346 h 1520066"/>
              <a:gd name="connsiteX41" fmla="*/ 6613510 w 8399098"/>
              <a:gd name="connsiteY41" fmla="*/ 0 h 1520066"/>
              <a:gd name="connsiteX0" fmla="*/ 6613510 w 8399098"/>
              <a:gd name="connsiteY0" fmla="*/ 0 h 1520066"/>
              <a:gd name="connsiteX1" fmla="*/ 6625977 w 8399098"/>
              <a:gd name="connsiteY1" fmla="*/ 0 h 1520066"/>
              <a:gd name="connsiteX2" fmla="*/ 6964437 w 8399098"/>
              <a:gd name="connsiteY2" fmla="*/ 205015 h 1520066"/>
              <a:gd name="connsiteX3" fmla="*/ 7081720 w 8399098"/>
              <a:gd name="connsiteY3" fmla="*/ 587340 h 1520066"/>
              <a:gd name="connsiteX4" fmla="*/ 7221629 w 8399098"/>
              <a:gd name="connsiteY4" fmla="*/ 899480 h 1520066"/>
              <a:gd name="connsiteX5" fmla="*/ 8348876 w 8399098"/>
              <a:gd name="connsiteY5" fmla="*/ 665822 h 1520066"/>
              <a:gd name="connsiteX6" fmla="*/ 8399098 w 8399098"/>
              <a:gd name="connsiteY6" fmla="*/ 726460 h 1520066"/>
              <a:gd name="connsiteX7" fmla="*/ 7211471 w 8399098"/>
              <a:gd name="connsiteY7" fmla="*/ 959045 h 1520066"/>
              <a:gd name="connsiteX8" fmla="*/ 7023079 w 8399098"/>
              <a:gd name="connsiteY8" fmla="*/ 599807 h 1520066"/>
              <a:gd name="connsiteX9" fmla="*/ 6625054 w 8399098"/>
              <a:gd name="connsiteY9" fmla="*/ 60489 h 1520066"/>
              <a:gd name="connsiteX10" fmla="*/ 6613972 w 8399098"/>
              <a:gd name="connsiteY10" fmla="*/ 60489 h 1520066"/>
              <a:gd name="connsiteX11" fmla="*/ 5725111 w 8399098"/>
              <a:gd name="connsiteY11" fmla="*/ 640903 h 1520066"/>
              <a:gd name="connsiteX12" fmla="*/ 5596746 w 8399098"/>
              <a:gd name="connsiteY12" fmla="*/ 772500 h 1520066"/>
              <a:gd name="connsiteX13" fmla="*/ 5426824 w 8399098"/>
              <a:gd name="connsiteY13" fmla="*/ 951657 h 1520066"/>
              <a:gd name="connsiteX14" fmla="*/ 5037572 w 8399098"/>
              <a:gd name="connsiteY14" fmla="*/ 1342294 h 1520066"/>
              <a:gd name="connsiteX15" fmla="*/ 4680181 w 8399098"/>
              <a:gd name="connsiteY15" fmla="*/ 1520066 h 1520066"/>
              <a:gd name="connsiteX16" fmla="*/ 4637239 w 8399098"/>
              <a:gd name="connsiteY16" fmla="*/ 1515910 h 1520066"/>
              <a:gd name="connsiteX17" fmla="*/ 4405443 w 8399098"/>
              <a:gd name="connsiteY17" fmla="*/ 1172372 h 1520066"/>
              <a:gd name="connsiteX18" fmla="*/ 4179650 w 8399098"/>
              <a:gd name="connsiteY18" fmla="*/ 762803 h 1520066"/>
              <a:gd name="connsiteX19" fmla="*/ 3311567 w 8399098"/>
              <a:gd name="connsiteY19" fmla="*/ 767883 h 1520066"/>
              <a:gd name="connsiteX20" fmla="*/ 2360834 w 8399098"/>
              <a:gd name="connsiteY20" fmla="*/ 995061 h 1520066"/>
              <a:gd name="connsiteX21" fmla="*/ 2342497 w 8399098"/>
              <a:gd name="connsiteY21" fmla="*/ 992833 h 1520066"/>
              <a:gd name="connsiteX22" fmla="*/ 2126238 w 8399098"/>
              <a:gd name="connsiteY22" fmla="*/ 1040931 h 1520066"/>
              <a:gd name="connsiteX23" fmla="*/ 1317343 w 8399098"/>
              <a:gd name="connsiteY23" fmla="*/ 1114064 h 1520066"/>
              <a:gd name="connsiteX24" fmla="*/ 1009685 w 8399098"/>
              <a:gd name="connsiteY24" fmla="*/ 1102634 h 1520066"/>
              <a:gd name="connsiteX25" fmla="*/ 90523 w 8399098"/>
              <a:gd name="connsiteY25" fmla="*/ 742589 h 1520066"/>
              <a:gd name="connsiteX26" fmla="*/ 22895 w 8399098"/>
              <a:gd name="connsiteY26" fmla="*/ 281579 h 1520066"/>
              <a:gd name="connsiteX27" fmla="*/ 33026 w 8399098"/>
              <a:gd name="connsiteY27" fmla="*/ 257679 h 1520066"/>
              <a:gd name="connsiteX28" fmla="*/ 94142 w 8399098"/>
              <a:gd name="connsiteY28" fmla="*/ 257679 h 1520066"/>
              <a:gd name="connsiteX29" fmla="*/ 76235 w 8399098"/>
              <a:gd name="connsiteY29" fmla="*/ 299677 h 1520066"/>
              <a:gd name="connsiteX30" fmla="*/ 140053 w 8399098"/>
              <a:gd name="connsiteY30" fmla="*/ 715919 h 1520066"/>
              <a:gd name="connsiteX31" fmla="*/ 2361283 w 8399098"/>
              <a:gd name="connsiteY31" fmla="*/ 930232 h 1520066"/>
              <a:gd name="connsiteX32" fmla="*/ 2361890 w 8399098"/>
              <a:gd name="connsiteY32" fmla="*/ 932577 h 1520066"/>
              <a:gd name="connsiteX33" fmla="*/ 2418393 w 8399098"/>
              <a:gd name="connsiteY33" fmla="*/ 916935 h 1520066"/>
              <a:gd name="connsiteX34" fmla="*/ 3300486 w 8399098"/>
              <a:gd name="connsiteY34" fmla="*/ 708780 h 1520066"/>
              <a:gd name="connsiteX35" fmla="*/ 4213357 w 8399098"/>
              <a:gd name="connsiteY35" fmla="*/ 712935 h 1520066"/>
              <a:gd name="connsiteX36" fmla="*/ 4462699 w 8399098"/>
              <a:gd name="connsiteY36" fmla="*/ 1154825 h 1520066"/>
              <a:gd name="connsiteX37" fmla="*/ 4648321 w 8399098"/>
              <a:gd name="connsiteY37" fmla="*/ 1456806 h 1520066"/>
              <a:gd name="connsiteX38" fmla="*/ 5382034 w 8399098"/>
              <a:gd name="connsiteY38" fmla="*/ 911024 h 1520066"/>
              <a:gd name="connsiteX39" fmla="*/ 5554727 w 8399098"/>
              <a:gd name="connsiteY39" fmla="*/ 728634 h 1520066"/>
              <a:gd name="connsiteX40" fmla="*/ 5681246 w 8399098"/>
              <a:gd name="connsiteY40" fmla="*/ 599346 h 1520066"/>
              <a:gd name="connsiteX41" fmla="*/ 6613510 w 8399098"/>
              <a:gd name="connsiteY41" fmla="*/ 0 h 1520066"/>
              <a:gd name="connsiteX0" fmla="*/ 6613510 w 8393514"/>
              <a:gd name="connsiteY0" fmla="*/ 0 h 1520066"/>
              <a:gd name="connsiteX1" fmla="*/ 6625977 w 8393514"/>
              <a:gd name="connsiteY1" fmla="*/ 0 h 1520066"/>
              <a:gd name="connsiteX2" fmla="*/ 6964437 w 8393514"/>
              <a:gd name="connsiteY2" fmla="*/ 205015 h 1520066"/>
              <a:gd name="connsiteX3" fmla="*/ 7081720 w 8393514"/>
              <a:gd name="connsiteY3" fmla="*/ 587340 h 1520066"/>
              <a:gd name="connsiteX4" fmla="*/ 7221629 w 8393514"/>
              <a:gd name="connsiteY4" fmla="*/ 899480 h 1520066"/>
              <a:gd name="connsiteX5" fmla="*/ 8348876 w 8393514"/>
              <a:gd name="connsiteY5" fmla="*/ 665822 h 1520066"/>
              <a:gd name="connsiteX6" fmla="*/ 8393514 w 8393514"/>
              <a:gd name="connsiteY6" fmla="*/ 714412 h 1520066"/>
              <a:gd name="connsiteX7" fmla="*/ 7211471 w 8393514"/>
              <a:gd name="connsiteY7" fmla="*/ 959045 h 1520066"/>
              <a:gd name="connsiteX8" fmla="*/ 7023079 w 8393514"/>
              <a:gd name="connsiteY8" fmla="*/ 599807 h 1520066"/>
              <a:gd name="connsiteX9" fmla="*/ 6625054 w 8393514"/>
              <a:gd name="connsiteY9" fmla="*/ 60489 h 1520066"/>
              <a:gd name="connsiteX10" fmla="*/ 6613972 w 8393514"/>
              <a:gd name="connsiteY10" fmla="*/ 60489 h 1520066"/>
              <a:gd name="connsiteX11" fmla="*/ 5725111 w 8393514"/>
              <a:gd name="connsiteY11" fmla="*/ 640903 h 1520066"/>
              <a:gd name="connsiteX12" fmla="*/ 5596746 w 8393514"/>
              <a:gd name="connsiteY12" fmla="*/ 772500 h 1520066"/>
              <a:gd name="connsiteX13" fmla="*/ 5426824 w 8393514"/>
              <a:gd name="connsiteY13" fmla="*/ 951657 h 1520066"/>
              <a:gd name="connsiteX14" fmla="*/ 5037572 w 8393514"/>
              <a:gd name="connsiteY14" fmla="*/ 1342294 h 1520066"/>
              <a:gd name="connsiteX15" fmla="*/ 4680181 w 8393514"/>
              <a:gd name="connsiteY15" fmla="*/ 1520066 h 1520066"/>
              <a:gd name="connsiteX16" fmla="*/ 4637239 w 8393514"/>
              <a:gd name="connsiteY16" fmla="*/ 1515910 h 1520066"/>
              <a:gd name="connsiteX17" fmla="*/ 4405443 w 8393514"/>
              <a:gd name="connsiteY17" fmla="*/ 1172372 h 1520066"/>
              <a:gd name="connsiteX18" fmla="*/ 4179650 w 8393514"/>
              <a:gd name="connsiteY18" fmla="*/ 762803 h 1520066"/>
              <a:gd name="connsiteX19" fmla="*/ 3311567 w 8393514"/>
              <a:gd name="connsiteY19" fmla="*/ 767883 h 1520066"/>
              <a:gd name="connsiteX20" fmla="*/ 2360834 w 8393514"/>
              <a:gd name="connsiteY20" fmla="*/ 995061 h 1520066"/>
              <a:gd name="connsiteX21" fmla="*/ 2342497 w 8393514"/>
              <a:gd name="connsiteY21" fmla="*/ 992833 h 1520066"/>
              <a:gd name="connsiteX22" fmla="*/ 2126238 w 8393514"/>
              <a:gd name="connsiteY22" fmla="*/ 1040931 h 1520066"/>
              <a:gd name="connsiteX23" fmla="*/ 1317343 w 8393514"/>
              <a:gd name="connsiteY23" fmla="*/ 1114064 h 1520066"/>
              <a:gd name="connsiteX24" fmla="*/ 1009685 w 8393514"/>
              <a:gd name="connsiteY24" fmla="*/ 1102634 h 1520066"/>
              <a:gd name="connsiteX25" fmla="*/ 90523 w 8393514"/>
              <a:gd name="connsiteY25" fmla="*/ 742589 h 1520066"/>
              <a:gd name="connsiteX26" fmla="*/ 22895 w 8393514"/>
              <a:gd name="connsiteY26" fmla="*/ 281579 h 1520066"/>
              <a:gd name="connsiteX27" fmla="*/ 33026 w 8393514"/>
              <a:gd name="connsiteY27" fmla="*/ 257679 h 1520066"/>
              <a:gd name="connsiteX28" fmla="*/ 94142 w 8393514"/>
              <a:gd name="connsiteY28" fmla="*/ 257679 h 1520066"/>
              <a:gd name="connsiteX29" fmla="*/ 76235 w 8393514"/>
              <a:gd name="connsiteY29" fmla="*/ 299677 h 1520066"/>
              <a:gd name="connsiteX30" fmla="*/ 140053 w 8393514"/>
              <a:gd name="connsiteY30" fmla="*/ 715919 h 1520066"/>
              <a:gd name="connsiteX31" fmla="*/ 2361283 w 8393514"/>
              <a:gd name="connsiteY31" fmla="*/ 930232 h 1520066"/>
              <a:gd name="connsiteX32" fmla="*/ 2361890 w 8393514"/>
              <a:gd name="connsiteY32" fmla="*/ 932577 h 1520066"/>
              <a:gd name="connsiteX33" fmla="*/ 2418393 w 8393514"/>
              <a:gd name="connsiteY33" fmla="*/ 916935 h 1520066"/>
              <a:gd name="connsiteX34" fmla="*/ 3300486 w 8393514"/>
              <a:gd name="connsiteY34" fmla="*/ 708780 h 1520066"/>
              <a:gd name="connsiteX35" fmla="*/ 4213357 w 8393514"/>
              <a:gd name="connsiteY35" fmla="*/ 712935 h 1520066"/>
              <a:gd name="connsiteX36" fmla="*/ 4462699 w 8393514"/>
              <a:gd name="connsiteY36" fmla="*/ 1154825 h 1520066"/>
              <a:gd name="connsiteX37" fmla="*/ 4648321 w 8393514"/>
              <a:gd name="connsiteY37" fmla="*/ 1456806 h 1520066"/>
              <a:gd name="connsiteX38" fmla="*/ 5382034 w 8393514"/>
              <a:gd name="connsiteY38" fmla="*/ 911024 h 1520066"/>
              <a:gd name="connsiteX39" fmla="*/ 5554727 w 8393514"/>
              <a:gd name="connsiteY39" fmla="*/ 728634 h 1520066"/>
              <a:gd name="connsiteX40" fmla="*/ 5681246 w 8393514"/>
              <a:gd name="connsiteY40" fmla="*/ 599346 h 1520066"/>
              <a:gd name="connsiteX41" fmla="*/ 6613510 w 8393514"/>
              <a:gd name="connsiteY41" fmla="*/ 0 h 1520066"/>
              <a:gd name="connsiteX0" fmla="*/ 6613510 w 8393514"/>
              <a:gd name="connsiteY0" fmla="*/ 0 h 1520066"/>
              <a:gd name="connsiteX1" fmla="*/ 6625977 w 8393514"/>
              <a:gd name="connsiteY1" fmla="*/ 0 h 1520066"/>
              <a:gd name="connsiteX2" fmla="*/ 6964437 w 8393514"/>
              <a:gd name="connsiteY2" fmla="*/ 205015 h 1520066"/>
              <a:gd name="connsiteX3" fmla="*/ 7062175 w 8393514"/>
              <a:gd name="connsiteY3" fmla="*/ 575294 h 1520066"/>
              <a:gd name="connsiteX4" fmla="*/ 7221629 w 8393514"/>
              <a:gd name="connsiteY4" fmla="*/ 899480 h 1520066"/>
              <a:gd name="connsiteX5" fmla="*/ 8348876 w 8393514"/>
              <a:gd name="connsiteY5" fmla="*/ 665822 h 1520066"/>
              <a:gd name="connsiteX6" fmla="*/ 8393514 w 8393514"/>
              <a:gd name="connsiteY6" fmla="*/ 714412 h 1520066"/>
              <a:gd name="connsiteX7" fmla="*/ 7211471 w 8393514"/>
              <a:gd name="connsiteY7" fmla="*/ 959045 h 1520066"/>
              <a:gd name="connsiteX8" fmla="*/ 7023079 w 8393514"/>
              <a:gd name="connsiteY8" fmla="*/ 599807 h 1520066"/>
              <a:gd name="connsiteX9" fmla="*/ 6625054 w 8393514"/>
              <a:gd name="connsiteY9" fmla="*/ 60489 h 1520066"/>
              <a:gd name="connsiteX10" fmla="*/ 6613972 w 8393514"/>
              <a:gd name="connsiteY10" fmla="*/ 60489 h 1520066"/>
              <a:gd name="connsiteX11" fmla="*/ 5725111 w 8393514"/>
              <a:gd name="connsiteY11" fmla="*/ 640903 h 1520066"/>
              <a:gd name="connsiteX12" fmla="*/ 5596746 w 8393514"/>
              <a:gd name="connsiteY12" fmla="*/ 772500 h 1520066"/>
              <a:gd name="connsiteX13" fmla="*/ 5426824 w 8393514"/>
              <a:gd name="connsiteY13" fmla="*/ 951657 h 1520066"/>
              <a:gd name="connsiteX14" fmla="*/ 5037572 w 8393514"/>
              <a:gd name="connsiteY14" fmla="*/ 1342294 h 1520066"/>
              <a:gd name="connsiteX15" fmla="*/ 4680181 w 8393514"/>
              <a:gd name="connsiteY15" fmla="*/ 1520066 h 1520066"/>
              <a:gd name="connsiteX16" fmla="*/ 4637239 w 8393514"/>
              <a:gd name="connsiteY16" fmla="*/ 1515910 h 1520066"/>
              <a:gd name="connsiteX17" fmla="*/ 4405443 w 8393514"/>
              <a:gd name="connsiteY17" fmla="*/ 1172372 h 1520066"/>
              <a:gd name="connsiteX18" fmla="*/ 4179650 w 8393514"/>
              <a:gd name="connsiteY18" fmla="*/ 762803 h 1520066"/>
              <a:gd name="connsiteX19" fmla="*/ 3311567 w 8393514"/>
              <a:gd name="connsiteY19" fmla="*/ 767883 h 1520066"/>
              <a:gd name="connsiteX20" fmla="*/ 2360834 w 8393514"/>
              <a:gd name="connsiteY20" fmla="*/ 995061 h 1520066"/>
              <a:gd name="connsiteX21" fmla="*/ 2342497 w 8393514"/>
              <a:gd name="connsiteY21" fmla="*/ 992833 h 1520066"/>
              <a:gd name="connsiteX22" fmla="*/ 2126238 w 8393514"/>
              <a:gd name="connsiteY22" fmla="*/ 1040931 h 1520066"/>
              <a:gd name="connsiteX23" fmla="*/ 1317343 w 8393514"/>
              <a:gd name="connsiteY23" fmla="*/ 1114064 h 1520066"/>
              <a:gd name="connsiteX24" fmla="*/ 1009685 w 8393514"/>
              <a:gd name="connsiteY24" fmla="*/ 1102634 h 1520066"/>
              <a:gd name="connsiteX25" fmla="*/ 90523 w 8393514"/>
              <a:gd name="connsiteY25" fmla="*/ 742589 h 1520066"/>
              <a:gd name="connsiteX26" fmla="*/ 22895 w 8393514"/>
              <a:gd name="connsiteY26" fmla="*/ 281579 h 1520066"/>
              <a:gd name="connsiteX27" fmla="*/ 33026 w 8393514"/>
              <a:gd name="connsiteY27" fmla="*/ 257679 h 1520066"/>
              <a:gd name="connsiteX28" fmla="*/ 94142 w 8393514"/>
              <a:gd name="connsiteY28" fmla="*/ 257679 h 1520066"/>
              <a:gd name="connsiteX29" fmla="*/ 76235 w 8393514"/>
              <a:gd name="connsiteY29" fmla="*/ 299677 h 1520066"/>
              <a:gd name="connsiteX30" fmla="*/ 140053 w 8393514"/>
              <a:gd name="connsiteY30" fmla="*/ 715919 h 1520066"/>
              <a:gd name="connsiteX31" fmla="*/ 2361283 w 8393514"/>
              <a:gd name="connsiteY31" fmla="*/ 930232 h 1520066"/>
              <a:gd name="connsiteX32" fmla="*/ 2361890 w 8393514"/>
              <a:gd name="connsiteY32" fmla="*/ 932577 h 1520066"/>
              <a:gd name="connsiteX33" fmla="*/ 2418393 w 8393514"/>
              <a:gd name="connsiteY33" fmla="*/ 916935 h 1520066"/>
              <a:gd name="connsiteX34" fmla="*/ 3300486 w 8393514"/>
              <a:gd name="connsiteY34" fmla="*/ 708780 h 1520066"/>
              <a:gd name="connsiteX35" fmla="*/ 4213357 w 8393514"/>
              <a:gd name="connsiteY35" fmla="*/ 712935 h 1520066"/>
              <a:gd name="connsiteX36" fmla="*/ 4462699 w 8393514"/>
              <a:gd name="connsiteY36" fmla="*/ 1154825 h 1520066"/>
              <a:gd name="connsiteX37" fmla="*/ 4648321 w 8393514"/>
              <a:gd name="connsiteY37" fmla="*/ 1456806 h 1520066"/>
              <a:gd name="connsiteX38" fmla="*/ 5382034 w 8393514"/>
              <a:gd name="connsiteY38" fmla="*/ 911024 h 1520066"/>
              <a:gd name="connsiteX39" fmla="*/ 5554727 w 8393514"/>
              <a:gd name="connsiteY39" fmla="*/ 728634 h 1520066"/>
              <a:gd name="connsiteX40" fmla="*/ 5681246 w 8393514"/>
              <a:gd name="connsiteY40" fmla="*/ 599346 h 1520066"/>
              <a:gd name="connsiteX41" fmla="*/ 6613510 w 8393514"/>
              <a:gd name="connsiteY41" fmla="*/ 0 h 1520066"/>
              <a:gd name="connsiteX0" fmla="*/ 6613510 w 8393514"/>
              <a:gd name="connsiteY0" fmla="*/ 13848 h 1533914"/>
              <a:gd name="connsiteX1" fmla="*/ 6625977 w 8393514"/>
              <a:gd name="connsiteY1" fmla="*/ 13848 h 1533914"/>
              <a:gd name="connsiteX2" fmla="*/ 6972814 w 8393514"/>
              <a:gd name="connsiteY2" fmla="*/ 200793 h 1533914"/>
              <a:gd name="connsiteX3" fmla="*/ 7062175 w 8393514"/>
              <a:gd name="connsiteY3" fmla="*/ 589142 h 1533914"/>
              <a:gd name="connsiteX4" fmla="*/ 7221629 w 8393514"/>
              <a:gd name="connsiteY4" fmla="*/ 913328 h 1533914"/>
              <a:gd name="connsiteX5" fmla="*/ 8348876 w 8393514"/>
              <a:gd name="connsiteY5" fmla="*/ 679670 h 1533914"/>
              <a:gd name="connsiteX6" fmla="*/ 8393514 w 8393514"/>
              <a:gd name="connsiteY6" fmla="*/ 728260 h 1533914"/>
              <a:gd name="connsiteX7" fmla="*/ 7211471 w 8393514"/>
              <a:gd name="connsiteY7" fmla="*/ 972893 h 1533914"/>
              <a:gd name="connsiteX8" fmla="*/ 7023079 w 8393514"/>
              <a:gd name="connsiteY8" fmla="*/ 613655 h 1533914"/>
              <a:gd name="connsiteX9" fmla="*/ 6625054 w 8393514"/>
              <a:gd name="connsiteY9" fmla="*/ 74337 h 1533914"/>
              <a:gd name="connsiteX10" fmla="*/ 6613972 w 8393514"/>
              <a:gd name="connsiteY10" fmla="*/ 74337 h 1533914"/>
              <a:gd name="connsiteX11" fmla="*/ 5725111 w 8393514"/>
              <a:gd name="connsiteY11" fmla="*/ 654751 h 1533914"/>
              <a:gd name="connsiteX12" fmla="*/ 5596746 w 8393514"/>
              <a:gd name="connsiteY12" fmla="*/ 786348 h 1533914"/>
              <a:gd name="connsiteX13" fmla="*/ 5426824 w 8393514"/>
              <a:gd name="connsiteY13" fmla="*/ 965505 h 1533914"/>
              <a:gd name="connsiteX14" fmla="*/ 5037572 w 8393514"/>
              <a:gd name="connsiteY14" fmla="*/ 1356142 h 1533914"/>
              <a:gd name="connsiteX15" fmla="*/ 4680181 w 8393514"/>
              <a:gd name="connsiteY15" fmla="*/ 1533914 h 1533914"/>
              <a:gd name="connsiteX16" fmla="*/ 4637239 w 8393514"/>
              <a:gd name="connsiteY16" fmla="*/ 1529758 h 1533914"/>
              <a:gd name="connsiteX17" fmla="*/ 4405443 w 8393514"/>
              <a:gd name="connsiteY17" fmla="*/ 1186220 h 1533914"/>
              <a:gd name="connsiteX18" fmla="*/ 4179650 w 8393514"/>
              <a:gd name="connsiteY18" fmla="*/ 776651 h 1533914"/>
              <a:gd name="connsiteX19" fmla="*/ 3311567 w 8393514"/>
              <a:gd name="connsiteY19" fmla="*/ 781731 h 1533914"/>
              <a:gd name="connsiteX20" fmla="*/ 2360834 w 8393514"/>
              <a:gd name="connsiteY20" fmla="*/ 1008909 h 1533914"/>
              <a:gd name="connsiteX21" fmla="*/ 2342497 w 8393514"/>
              <a:gd name="connsiteY21" fmla="*/ 1006681 h 1533914"/>
              <a:gd name="connsiteX22" fmla="*/ 2126238 w 8393514"/>
              <a:gd name="connsiteY22" fmla="*/ 1054779 h 1533914"/>
              <a:gd name="connsiteX23" fmla="*/ 1317343 w 8393514"/>
              <a:gd name="connsiteY23" fmla="*/ 1127912 h 1533914"/>
              <a:gd name="connsiteX24" fmla="*/ 1009685 w 8393514"/>
              <a:gd name="connsiteY24" fmla="*/ 1116482 h 1533914"/>
              <a:gd name="connsiteX25" fmla="*/ 90523 w 8393514"/>
              <a:gd name="connsiteY25" fmla="*/ 756437 h 1533914"/>
              <a:gd name="connsiteX26" fmla="*/ 22895 w 8393514"/>
              <a:gd name="connsiteY26" fmla="*/ 295427 h 1533914"/>
              <a:gd name="connsiteX27" fmla="*/ 33026 w 8393514"/>
              <a:gd name="connsiteY27" fmla="*/ 271527 h 1533914"/>
              <a:gd name="connsiteX28" fmla="*/ 94142 w 8393514"/>
              <a:gd name="connsiteY28" fmla="*/ 271527 h 1533914"/>
              <a:gd name="connsiteX29" fmla="*/ 76235 w 8393514"/>
              <a:gd name="connsiteY29" fmla="*/ 313525 h 1533914"/>
              <a:gd name="connsiteX30" fmla="*/ 140053 w 8393514"/>
              <a:gd name="connsiteY30" fmla="*/ 729767 h 1533914"/>
              <a:gd name="connsiteX31" fmla="*/ 2361283 w 8393514"/>
              <a:gd name="connsiteY31" fmla="*/ 944080 h 1533914"/>
              <a:gd name="connsiteX32" fmla="*/ 2361890 w 8393514"/>
              <a:gd name="connsiteY32" fmla="*/ 946425 h 1533914"/>
              <a:gd name="connsiteX33" fmla="*/ 2418393 w 8393514"/>
              <a:gd name="connsiteY33" fmla="*/ 930783 h 1533914"/>
              <a:gd name="connsiteX34" fmla="*/ 3300486 w 8393514"/>
              <a:gd name="connsiteY34" fmla="*/ 722628 h 1533914"/>
              <a:gd name="connsiteX35" fmla="*/ 4213357 w 8393514"/>
              <a:gd name="connsiteY35" fmla="*/ 726783 h 1533914"/>
              <a:gd name="connsiteX36" fmla="*/ 4462699 w 8393514"/>
              <a:gd name="connsiteY36" fmla="*/ 1168673 h 1533914"/>
              <a:gd name="connsiteX37" fmla="*/ 4648321 w 8393514"/>
              <a:gd name="connsiteY37" fmla="*/ 1470654 h 1533914"/>
              <a:gd name="connsiteX38" fmla="*/ 5382034 w 8393514"/>
              <a:gd name="connsiteY38" fmla="*/ 924872 h 1533914"/>
              <a:gd name="connsiteX39" fmla="*/ 5554727 w 8393514"/>
              <a:gd name="connsiteY39" fmla="*/ 742482 h 1533914"/>
              <a:gd name="connsiteX40" fmla="*/ 5681246 w 8393514"/>
              <a:gd name="connsiteY40" fmla="*/ 613194 h 1533914"/>
              <a:gd name="connsiteX41" fmla="*/ 6613510 w 8393514"/>
              <a:gd name="connsiteY41" fmla="*/ 13848 h 1533914"/>
              <a:gd name="connsiteX0" fmla="*/ 6613510 w 8393514"/>
              <a:gd name="connsiteY0" fmla="*/ 12957 h 1533023"/>
              <a:gd name="connsiteX1" fmla="*/ 6625977 w 8393514"/>
              <a:gd name="connsiteY1" fmla="*/ 12957 h 1533023"/>
              <a:gd name="connsiteX2" fmla="*/ 6944892 w 8393514"/>
              <a:gd name="connsiteY2" fmla="*/ 187853 h 1533023"/>
              <a:gd name="connsiteX3" fmla="*/ 7062175 w 8393514"/>
              <a:gd name="connsiteY3" fmla="*/ 588251 h 1533023"/>
              <a:gd name="connsiteX4" fmla="*/ 7221629 w 8393514"/>
              <a:gd name="connsiteY4" fmla="*/ 912437 h 1533023"/>
              <a:gd name="connsiteX5" fmla="*/ 8348876 w 8393514"/>
              <a:gd name="connsiteY5" fmla="*/ 678779 h 1533023"/>
              <a:gd name="connsiteX6" fmla="*/ 8393514 w 8393514"/>
              <a:gd name="connsiteY6" fmla="*/ 727369 h 1533023"/>
              <a:gd name="connsiteX7" fmla="*/ 7211471 w 8393514"/>
              <a:gd name="connsiteY7" fmla="*/ 972002 h 1533023"/>
              <a:gd name="connsiteX8" fmla="*/ 7023079 w 8393514"/>
              <a:gd name="connsiteY8" fmla="*/ 612764 h 1533023"/>
              <a:gd name="connsiteX9" fmla="*/ 6625054 w 8393514"/>
              <a:gd name="connsiteY9" fmla="*/ 73446 h 1533023"/>
              <a:gd name="connsiteX10" fmla="*/ 6613972 w 8393514"/>
              <a:gd name="connsiteY10" fmla="*/ 73446 h 1533023"/>
              <a:gd name="connsiteX11" fmla="*/ 5725111 w 8393514"/>
              <a:gd name="connsiteY11" fmla="*/ 653860 h 1533023"/>
              <a:gd name="connsiteX12" fmla="*/ 5596746 w 8393514"/>
              <a:gd name="connsiteY12" fmla="*/ 785457 h 1533023"/>
              <a:gd name="connsiteX13" fmla="*/ 5426824 w 8393514"/>
              <a:gd name="connsiteY13" fmla="*/ 964614 h 1533023"/>
              <a:gd name="connsiteX14" fmla="*/ 5037572 w 8393514"/>
              <a:gd name="connsiteY14" fmla="*/ 1355251 h 1533023"/>
              <a:gd name="connsiteX15" fmla="*/ 4680181 w 8393514"/>
              <a:gd name="connsiteY15" fmla="*/ 1533023 h 1533023"/>
              <a:gd name="connsiteX16" fmla="*/ 4637239 w 8393514"/>
              <a:gd name="connsiteY16" fmla="*/ 1528867 h 1533023"/>
              <a:gd name="connsiteX17" fmla="*/ 4405443 w 8393514"/>
              <a:gd name="connsiteY17" fmla="*/ 1185329 h 1533023"/>
              <a:gd name="connsiteX18" fmla="*/ 4179650 w 8393514"/>
              <a:gd name="connsiteY18" fmla="*/ 775760 h 1533023"/>
              <a:gd name="connsiteX19" fmla="*/ 3311567 w 8393514"/>
              <a:gd name="connsiteY19" fmla="*/ 780840 h 1533023"/>
              <a:gd name="connsiteX20" fmla="*/ 2360834 w 8393514"/>
              <a:gd name="connsiteY20" fmla="*/ 1008018 h 1533023"/>
              <a:gd name="connsiteX21" fmla="*/ 2342497 w 8393514"/>
              <a:gd name="connsiteY21" fmla="*/ 1005790 h 1533023"/>
              <a:gd name="connsiteX22" fmla="*/ 2126238 w 8393514"/>
              <a:gd name="connsiteY22" fmla="*/ 1053888 h 1533023"/>
              <a:gd name="connsiteX23" fmla="*/ 1317343 w 8393514"/>
              <a:gd name="connsiteY23" fmla="*/ 1127021 h 1533023"/>
              <a:gd name="connsiteX24" fmla="*/ 1009685 w 8393514"/>
              <a:gd name="connsiteY24" fmla="*/ 1115591 h 1533023"/>
              <a:gd name="connsiteX25" fmla="*/ 90523 w 8393514"/>
              <a:gd name="connsiteY25" fmla="*/ 755546 h 1533023"/>
              <a:gd name="connsiteX26" fmla="*/ 22895 w 8393514"/>
              <a:gd name="connsiteY26" fmla="*/ 294536 h 1533023"/>
              <a:gd name="connsiteX27" fmla="*/ 33026 w 8393514"/>
              <a:gd name="connsiteY27" fmla="*/ 270636 h 1533023"/>
              <a:gd name="connsiteX28" fmla="*/ 94142 w 8393514"/>
              <a:gd name="connsiteY28" fmla="*/ 270636 h 1533023"/>
              <a:gd name="connsiteX29" fmla="*/ 76235 w 8393514"/>
              <a:gd name="connsiteY29" fmla="*/ 312634 h 1533023"/>
              <a:gd name="connsiteX30" fmla="*/ 140053 w 8393514"/>
              <a:gd name="connsiteY30" fmla="*/ 728876 h 1533023"/>
              <a:gd name="connsiteX31" fmla="*/ 2361283 w 8393514"/>
              <a:gd name="connsiteY31" fmla="*/ 943189 h 1533023"/>
              <a:gd name="connsiteX32" fmla="*/ 2361890 w 8393514"/>
              <a:gd name="connsiteY32" fmla="*/ 945534 h 1533023"/>
              <a:gd name="connsiteX33" fmla="*/ 2418393 w 8393514"/>
              <a:gd name="connsiteY33" fmla="*/ 929892 h 1533023"/>
              <a:gd name="connsiteX34" fmla="*/ 3300486 w 8393514"/>
              <a:gd name="connsiteY34" fmla="*/ 721737 h 1533023"/>
              <a:gd name="connsiteX35" fmla="*/ 4213357 w 8393514"/>
              <a:gd name="connsiteY35" fmla="*/ 725892 h 1533023"/>
              <a:gd name="connsiteX36" fmla="*/ 4462699 w 8393514"/>
              <a:gd name="connsiteY36" fmla="*/ 1167782 h 1533023"/>
              <a:gd name="connsiteX37" fmla="*/ 4648321 w 8393514"/>
              <a:gd name="connsiteY37" fmla="*/ 1469763 h 1533023"/>
              <a:gd name="connsiteX38" fmla="*/ 5382034 w 8393514"/>
              <a:gd name="connsiteY38" fmla="*/ 923981 h 1533023"/>
              <a:gd name="connsiteX39" fmla="*/ 5554727 w 8393514"/>
              <a:gd name="connsiteY39" fmla="*/ 741591 h 1533023"/>
              <a:gd name="connsiteX40" fmla="*/ 5681246 w 8393514"/>
              <a:gd name="connsiteY40" fmla="*/ 612303 h 1533023"/>
              <a:gd name="connsiteX41" fmla="*/ 6613510 w 8393514"/>
              <a:gd name="connsiteY41" fmla="*/ 12957 h 1533023"/>
              <a:gd name="connsiteX0" fmla="*/ 6613510 w 8393514"/>
              <a:gd name="connsiteY0" fmla="*/ 12955 h 1533021"/>
              <a:gd name="connsiteX1" fmla="*/ 6625977 w 8393514"/>
              <a:gd name="connsiteY1" fmla="*/ 12955 h 1533021"/>
              <a:gd name="connsiteX2" fmla="*/ 6944892 w 8393514"/>
              <a:gd name="connsiteY2" fmla="*/ 187851 h 1533021"/>
              <a:gd name="connsiteX3" fmla="*/ 7062175 w 8393514"/>
              <a:gd name="connsiteY3" fmla="*/ 588249 h 1533021"/>
              <a:gd name="connsiteX4" fmla="*/ 7221629 w 8393514"/>
              <a:gd name="connsiteY4" fmla="*/ 912435 h 1533021"/>
              <a:gd name="connsiteX5" fmla="*/ 8348876 w 8393514"/>
              <a:gd name="connsiteY5" fmla="*/ 678777 h 1533021"/>
              <a:gd name="connsiteX6" fmla="*/ 8393514 w 8393514"/>
              <a:gd name="connsiteY6" fmla="*/ 727367 h 1533021"/>
              <a:gd name="connsiteX7" fmla="*/ 7211471 w 8393514"/>
              <a:gd name="connsiteY7" fmla="*/ 972000 h 1533021"/>
              <a:gd name="connsiteX8" fmla="*/ 7023079 w 8393514"/>
              <a:gd name="connsiteY8" fmla="*/ 612762 h 1533021"/>
              <a:gd name="connsiteX9" fmla="*/ 6625054 w 8393514"/>
              <a:gd name="connsiteY9" fmla="*/ 73444 h 1533021"/>
              <a:gd name="connsiteX10" fmla="*/ 6613972 w 8393514"/>
              <a:gd name="connsiteY10" fmla="*/ 73444 h 1533021"/>
              <a:gd name="connsiteX11" fmla="*/ 5725111 w 8393514"/>
              <a:gd name="connsiteY11" fmla="*/ 653858 h 1533021"/>
              <a:gd name="connsiteX12" fmla="*/ 5596746 w 8393514"/>
              <a:gd name="connsiteY12" fmla="*/ 785455 h 1533021"/>
              <a:gd name="connsiteX13" fmla="*/ 5426824 w 8393514"/>
              <a:gd name="connsiteY13" fmla="*/ 964612 h 1533021"/>
              <a:gd name="connsiteX14" fmla="*/ 5037572 w 8393514"/>
              <a:gd name="connsiteY14" fmla="*/ 1355249 h 1533021"/>
              <a:gd name="connsiteX15" fmla="*/ 4680181 w 8393514"/>
              <a:gd name="connsiteY15" fmla="*/ 1533021 h 1533021"/>
              <a:gd name="connsiteX16" fmla="*/ 4637239 w 8393514"/>
              <a:gd name="connsiteY16" fmla="*/ 1528865 h 1533021"/>
              <a:gd name="connsiteX17" fmla="*/ 4405443 w 8393514"/>
              <a:gd name="connsiteY17" fmla="*/ 1185327 h 1533021"/>
              <a:gd name="connsiteX18" fmla="*/ 4179650 w 8393514"/>
              <a:gd name="connsiteY18" fmla="*/ 775758 h 1533021"/>
              <a:gd name="connsiteX19" fmla="*/ 3311567 w 8393514"/>
              <a:gd name="connsiteY19" fmla="*/ 780838 h 1533021"/>
              <a:gd name="connsiteX20" fmla="*/ 2360834 w 8393514"/>
              <a:gd name="connsiteY20" fmla="*/ 1008016 h 1533021"/>
              <a:gd name="connsiteX21" fmla="*/ 2342497 w 8393514"/>
              <a:gd name="connsiteY21" fmla="*/ 1005788 h 1533021"/>
              <a:gd name="connsiteX22" fmla="*/ 2126238 w 8393514"/>
              <a:gd name="connsiteY22" fmla="*/ 1053886 h 1533021"/>
              <a:gd name="connsiteX23" fmla="*/ 1317343 w 8393514"/>
              <a:gd name="connsiteY23" fmla="*/ 1127019 h 1533021"/>
              <a:gd name="connsiteX24" fmla="*/ 1009685 w 8393514"/>
              <a:gd name="connsiteY24" fmla="*/ 1115589 h 1533021"/>
              <a:gd name="connsiteX25" fmla="*/ 90523 w 8393514"/>
              <a:gd name="connsiteY25" fmla="*/ 755544 h 1533021"/>
              <a:gd name="connsiteX26" fmla="*/ 22895 w 8393514"/>
              <a:gd name="connsiteY26" fmla="*/ 294534 h 1533021"/>
              <a:gd name="connsiteX27" fmla="*/ 33026 w 8393514"/>
              <a:gd name="connsiteY27" fmla="*/ 270634 h 1533021"/>
              <a:gd name="connsiteX28" fmla="*/ 94142 w 8393514"/>
              <a:gd name="connsiteY28" fmla="*/ 270634 h 1533021"/>
              <a:gd name="connsiteX29" fmla="*/ 76235 w 8393514"/>
              <a:gd name="connsiteY29" fmla="*/ 312632 h 1533021"/>
              <a:gd name="connsiteX30" fmla="*/ 140053 w 8393514"/>
              <a:gd name="connsiteY30" fmla="*/ 728874 h 1533021"/>
              <a:gd name="connsiteX31" fmla="*/ 2361283 w 8393514"/>
              <a:gd name="connsiteY31" fmla="*/ 943187 h 1533021"/>
              <a:gd name="connsiteX32" fmla="*/ 2361890 w 8393514"/>
              <a:gd name="connsiteY32" fmla="*/ 945532 h 1533021"/>
              <a:gd name="connsiteX33" fmla="*/ 2418393 w 8393514"/>
              <a:gd name="connsiteY33" fmla="*/ 929890 h 1533021"/>
              <a:gd name="connsiteX34" fmla="*/ 3300486 w 8393514"/>
              <a:gd name="connsiteY34" fmla="*/ 721735 h 1533021"/>
              <a:gd name="connsiteX35" fmla="*/ 4213357 w 8393514"/>
              <a:gd name="connsiteY35" fmla="*/ 725890 h 1533021"/>
              <a:gd name="connsiteX36" fmla="*/ 4462699 w 8393514"/>
              <a:gd name="connsiteY36" fmla="*/ 1167780 h 1533021"/>
              <a:gd name="connsiteX37" fmla="*/ 4648321 w 8393514"/>
              <a:gd name="connsiteY37" fmla="*/ 1469761 h 1533021"/>
              <a:gd name="connsiteX38" fmla="*/ 5382034 w 8393514"/>
              <a:gd name="connsiteY38" fmla="*/ 923979 h 1533021"/>
              <a:gd name="connsiteX39" fmla="*/ 5554727 w 8393514"/>
              <a:gd name="connsiteY39" fmla="*/ 741589 h 1533021"/>
              <a:gd name="connsiteX40" fmla="*/ 5681246 w 8393514"/>
              <a:gd name="connsiteY40" fmla="*/ 612301 h 1533021"/>
              <a:gd name="connsiteX41" fmla="*/ 6613510 w 8393514"/>
              <a:gd name="connsiteY41" fmla="*/ 12955 h 1533021"/>
              <a:gd name="connsiteX0" fmla="*/ 6613510 w 8393514"/>
              <a:gd name="connsiteY0" fmla="*/ 12955 h 1533021"/>
              <a:gd name="connsiteX1" fmla="*/ 6625977 w 8393514"/>
              <a:gd name="connsiteY1" fmla="*/ 12955 h 1533021"/>
              <a:gd name="connsiteX2" fmla="*/ 6944892 w 8393514"/>
              <a:gd name="connsiteY2" fmla="*/ 187851 h 1533021"/>
              <a:gd name="connsiteX3" fmla="*/ 7062175 w 8393514"/>
              <a:gd name="connsiteY3" fmla="*/ 588249 h 1533021"/>
              <a:gd name="connsiteX4" fmla="*/ 7221629 w 8393514"/>
              <a:gd name="connsiteY4" fmla="*/ 912435 h 1533021"/>
              <a:gd name="connsiteX5" fmla="*/ 8348876 w 8393514"/>
              <a:gd name="connsiteY5" fmla="*/ 678777 h 1533021"/>
              <a:gd name="connsiteX6" fmla="*/ 8393514 w 8393514"/>
              <a:gd name="connsiteY6" fmla="*/ 727367 h 1533021"/>
              <a:gd name="connsiteX7" fmla="*/ 7211471 w 8393514"/>
              <a:gd name="connsiteY7" fmla="*/ 972000 h 1533021"/>
              <a:gd name="connsiteX8" fmla="*/ 7023079 w 8393514"/>
              <a:gd name="connsiteY8" fmla="*/ 612762 h 1533021"/>
              <a:gd name="connsiteX9" fmla="*/ 6625054 w 8393514"/>
              <a:gd name="connsiteY9" fmla="*/ 73444 h 1533021"/>
              <a:gd name="connsiteX10" fmla="*/ 6613972 w 8393514"/>
              <a:gd name="connsiteY10" fmla="*/ 73444 h 1533021"/>
              <a:gd name="connsiteX11" fmla="*/ 5725111 w 8393514"/>
              <a:gd name="connsiteY11" fmla="*/ 653858 h 1533021"/>
              <a:gd name="connsiteX12" fmla="*/ 5596746 w 8393514"/>
              <a:gd name="connsiteY12" fmla="*/ 785455 h 1533021"/>
              <a:gd name="connsiteX13" fmla="*/ 5426824 w 8393514"/>
              <a:gd name="connsiteY13" fmla="*/ 964612 h 1533021"/>
              <a:gd name="connsiteX14" fmla="*/ 5037572 w 8393514"/>
              <a:gd name="connsiteY14" fmla="*/ 1355249 h 1533021"/>
              <a:gd name="connsiteX15" fmla="*/ 4680181 w 8393514"/>
              <a:gd name="connsiteY15" fmla="*/ 1533021 h 1533021"/>
              <a:gd name="connsiteX16" fmla="*/ 4637239 w 8393514"/>
              <a:gd name="connsiteY16" fmla="*/ 1528865 h 1533021"/>
              <a:gd name="connsiteX17" fmla="*/ 4405443 w 8393514"/>
              <a:gd name="connsiteY17" fmla="*/ 1185327 h 1533021"/>
              <a:gd name="connsiteX18" fmla="*/ 4179650 w 8393514"/>
              <a:gd name="connsiteY18" fmla="*/ 775758 h 1533021"/>
              <a:gd name="connsiteX19" fmla="*/ 3311567 w 8393514"/>
              <a:gd name="connsiteY19" fmla="*/ 780838 h 1533021"/>
              <a:gd name="connsiteX20" fmla="*/ 2360834 w 8393514"/>
              <a:gd name="connsiteY20" fmla="*/ 1008016 h 1533021"/>
              <a:gd name="connsiteX21" fmla="*/ 2342497 w 8393514"/>
              <a:gd name="connsiteY21" fmla="*/ 1005788 h 1533021"/>
              <a:gd name="connsiteX22" fmla="*/ 2126238 w 8393514"/>
              <a:gd name="connsiteY22" fmla="*/ 1053886 h 1533021"/>
              <a:gd name="connsiteX23" fmla="*/ 1317343 w 8393514"/>
              <a:gd name="connsiteY23" fmla="*/ 1127019 h 1533021"/>
              <a:gd name="connsiteX24" fmla="*/ 1009685 w 8393514"/>
              <a:gd name="connsiteY24" fmla="*/ 1115589 h 1533021"/>
              <a:gd name="connsiteX25" fmla="*/ 90523 w 8393514"/>
              <a:gd name="connsiteY25" fmla="*/ 755544 h 1533021"/>
              <a:gd name="connsiteX26" fmla="*/ 22895 w 8393514"/>
              <a:gd name="connsiteY26" fmla="*/ 294534 h 1533021"/>
              <a:gd name="connsiteX27" fmla="*/ 33026 w 8393514"/>
              <a:gd name="connsiteY27" fmla="*/ 270634 h 1533021"/>
              <a:gd name="connsiteX28" fmla="*/ 94142 w 8393514"/>
              <a:gd name="connsiteY28" fmla="*/ 270634 h 1533021"/>
              <a:gd name="connsiteX29" fmla="*/ 76235 w 8393514"/>
              <a:gd name="connsiteY29" fmla="*/ 312632 h 1533021"/>
              <a:gd name="connsiteX30" fmla="*/ 140053 w 8393514"/>
              <a:gd name="connsiteY30" fmla="*/ 728874 h 1533021"/>
              <a:gd name="connsiteX31" fmla="*/ 2361283 w 8393514"/>
              <a:gd name="connsiteY31" fmla="*/ 943187 h 1533021"/>
              <a:gd name="connsiteX32" fmla="*/ 2361890 w 8393514"/>
              <a:gd name="connsiteY32" fmla="*/ 945532 h 1533021"/>
              <a:gd name="connsiteX33" fmla="*/ 2418393 w 8393514"/>
              <a:gd name="connsiteY33" fmla="*/ 929890 h 1533021"/>
              <a:gd name="connsiteX34" fmla="*/ 3300486 w 8393514"/>
              <a:gd name="connsiteY34" fmla="*/ 721735 h 1533021"/>
              <a:gd name="connsiteX35" fmla="*/ 4213357 w 8393514"/>
              <a:gd name="connsiteY35" fmla="*/ 725890 h 1533021"/>
              <a:gd name="connsiteX36" fmla="*/ 4462699 w 8393514"/>
              <a:gd name="connsiteY36" fmla="*/ 1167780 h 1533021"/>
              <a:gd name="connsiteX37" fmla="*/ 4648321 w 8393514"/>
              <a:gd name="connsiteY37" fmla="*/ 1469761 h 1533021"/>
              <a:gd name="connsiteX38" fmla="*/ 5382034 w 8393514"/>
              <a:gd name="connsiteY38" fmla="*/ 923979 h 1533021"/>
              <a:gd name="connsiteX39" fmla="*/ 5554727 w 8393514"/>
              <a:gd name="connsiteY39" fmla="*/ 741589 h 1533021"/>
              <a:gd name="connsiteX40" fmla="*/ 5681246 w 8393514"/>
              <a:gd name="connsiteY40" fmla="*/ 612301 h 1533021"/>
              <a:gd name="connsiteX41" fmla="*/ 6613510 w 8393514"/>
              <a:gd name="connsiteY41" fmla="*/ 12955 h 1533021"/>
              <a:gd name="connsiteX0" fmla="*/ 6613510 w 8393514"/>
              <a:gd name="connsiteY0" fmla="*/ 4976 h 1525042"/>
              <a:gd name="connsiteX1" fmla="*/ 6625977 w 8393514"/>
              <a:gd name="connsiteY1" fmla="*/ 4976 h 1525042"/>
              <a:gd name="connsiteX2" fmla="*/ 6944892 w 8393514"/>
              <a:gd name="connsiteY2" fmla="*/ 179872 h 1525042"/>
              <a:gd name="connsiteX3" fmla="*/ 7062175 w 8393514"/>
              <a:gd name="connsiteY3" fmla="*/ 580270 h 1525042"/>
              <a:gd name="connsiteX4" fmla="*/ 7221629 w 8393514"/>
              <a:gd name="connsiteY4" fmla="*/ 904456 h 1525042"/>
              <a:gd name="connsiteX5" fmla="*/ 8348876 w 8393514"/>
              <a:gd name="connsiteY5" fmla="*/ 670798 h 1525042"/>
              <a:gd name="connsiteX6" fmla="*/ 8393514 w 8393514"/>
              <a:gd name="connsiteY6" fmla="*/ 719388 h 1525042"/>
              <a:gd name="connsiteX7" fmla="*/ 7211471 w 8393514"/>
              <a:gd name="connsiteY7" fmla="*/ 964021 h 1525042"/>
              <a:gd name="connsiteX8" fmla="*/ 7023079 w 8393514"/>
              <a:gd name="connsiteY8" fmla="*/ 604783 h 1525042"/>
              <a:gd name="connsiteX9" fmla="*/ 6625054 w 8393514"/>
              <a:gd name="connsiteY9" fmla="*/ 65465 h 1525042"/>
              <a:gd name="connsiteX10" fmla="*/ 6613972 w 8393514"/>
              <a:gd name="connsiteY10" fmla="*/ 65465 h 1525042"/>
              <a:gd name="connsiteX11" fmla="*/ 5725111 w 8393514"/>
              <a:gd name="connsiteY11" fmla="*/ 645879 h 1525042"/>
              <a:gd name="connsiteX12" fmla="*/ 5596746 w 8393514"/>
              <a:gd name="connsiteY12" fmla="*/ 777476 h 1525042"/>
              <a:gd name="connsiteX13" fmla="*/ 5426824 w 8393514"/>
              <a:gd name="connsiteY13" fmla="*/ 956633 h 1525042"/>
              <a:gd name="connsiteX14" fmla="*/ 5037572 w 8393514"/>
              <a:gd name="connsiteY14" fmla="*/ 1347270 h 1525042"/>
              <a:gd name="connsiteX15" fmla="*/ 4680181 w 8393514"/>
              <a:gd name="connsiteY15" fmla="*/ 1525042 h 1525042"/>
              <a:gd name="connsiteX16" fmla="*/ 4637239 w 8393514"/>
              <a:gd name="connsiteY16" fmla="*/ 1520886 h 1525042"/>
              <a:gd name="connsiteX17" fmla="*/ 4405443 w 8393514"/>
              <a:gd name="connsiteY17" fmla="*/ 1177348 h 1525042"/>
              <a:gd name="connsiteX18" fmla="*/ 4179650 w 8393514"/>
              <a:gd name="connsiteY18" fmla="*/ 767779 h 1525042"/>
              <a:gd name="connsiteX19" fmla="*/ 3311567 w 8393514"/>
              <a:gd name="connsiteY19" fmla="*/ 772859 h 1525042"/>
              <a:gd name="connsiteX20" fmla="*/ 2360834 w 8393514"/>
              <a:gd name="connsiteY20" fmla="*/ 1000037 h 1525042"/>
              <a:gd name="connsiteX21" fmla="*/ 2342497 w 8393514"/>
              <a:gd name="connsiteY21" fmla="*/ 997809 h 1525042"/>
              <a:gd name="connsiteX22" fmla="*/ 2126238 w 8393514"/>
              <a:gd name="connsiteY22" fmla="*/ 1045907 h 1525042"/>
              <a:gd name="connsiteX23" fmla="*/ 1317343 w 8393514"/>
              <a:gd name="connsiteY23" fmla="*/ 1119040 h 1525042"/>
              <a:gd name="connsiteX24" fmla="*/ 1009685 w 8393514"/>
              <a:gd name="connsiteY24" fmla="*/ 1107610 h 1525042"/>
              <a:gd name="connsiteX25" fmla="*/ 90523 w 8393514"/>
              <a:gd name="connsiteY25" fmla="*/ 747565 h 1525042"/>
              <a:gd name="connsiteX26" fmla="*/ 22895 w 8393514"/>
              <a:gd name="connsiteY26" fmla="*/ 286555 h 1525042"/>
              <a:gd name="connsiteX27" fmla="*/ 33026 w 8393514"/>
              <a:gd name="connsiteY27" fmla="*/ 262655 h 1525042"/>
              <a:gd name="connsiteX28" fmla="*/ 94142 w 8393514"/>
              <a:gd name="connsiteY28" fmla="*/ 262655 h 1525042"/>
              <a:gd name="connsiteX29" fmla="*/ 76235 w 8393514"/>
              <a:gd name="connsiteY29" fmla="*/ 304653 h 1525042"/>
              <a:gd name="connsiteX30" fmla="*/ 140053 w 8393514"/>
              <a:gd name="connsiteY30" fmla="*/ 720895 h 1525042"/>
              <a:gd name="connsiteX31" fmla="*/ 2361283 w 8393514"/>
              <a:gd name="connsiteY31" fmla="*/ 935208 h 1525042"/>
              <a:gd name="connsiteX32" fmla="*/ 2361890 w 8393514"/>
              <a:gd name="connsiteY32" fmla="*/ 937553 h 1525042"/>
              <a:gd name="connsiteX33" fmla="*/ 2418393 w 8393514"/>
              <a:gd name="connsiteY33" fmla="*/ 921911 h 1525042"/>
              <a:gd name="connsiteX34" fmla="*/ 3300486 w 8393514"/>
              <a:gd name="connsiteY34" fmla="*/ 713756 h 1525042"/>
              <a:gd name="connsiteX35" fmla="*/ 4213357 w 8393514"/>
              <a:gd name="connsiteY35" fmla="*/ 717911 h 1525042"/>
              <a:gd name="connsiteX36" fmla="*/ 4462699 w 8393514"/>
              <a:gd name="connsiteY36" fmla="*/ 1159801 h 1525042"/>
              <a:gd name="connsiteX37" fmla="*/ 4648321 w 8393514"/>
              <a:gd name="connsiteY37" fmla="*/ 1461782 h 1525042"/>
              <a:gd name="connsiteX38" fmla="*/ 5382034 w 8393514"/>
              <a:gd name="connsiteY38" fmla="*/ 916000 h 1525042"/>
              <a:gd name="connsiteX39" fmla="*/ 5554727 w 8393514"/>
              <a:gd name="connsiteY39" fmla="*/ 733610 h 1525042"/>
              <a:gd name="connsiteX40" fmla="*/ 5681246 w 8393514"/>
              <a:gd name="connsiteY40" fmla="*/ 604322 h 1525042"/>
              <a:gd name="connsiteX41" fmla="*/ 6613510 w 8393514"/>
              <a:gd name="connsiteY41" fmla="*/ 4976 h 1525042"/>
              <a:gd name="connsiteX0" fmla="*/ 6613510 w 8393514"/>
              <a:gd name="connsiteY0" fmla="*/ 4976 h 1525042"/>
              <a:gd name="connsiteX1" fmla="*/ 6625977 w 8393514"/>
              <a:gd name="connsiteY1" fmla="*/ 4976 h 1525042"/>
              <a:gd name="connsiteX2" fmla="*/ 6944892 w 8393514"/>
              <a:gd name="connsiteY2" fmla="*/ 179872 h 1525042"/>
              <a:gd name="connsiteX3" fmla="*/ 7062175 w 8393514"/>
              <a:gd name="connsiteY3" fmla="*/ 580270 h 1525042"/>
              <a:gd name="connsiteX4" fmla="*/ 7221629 w 8393514"/>
              <a:gd name="connsiteY4" fmla="*/ 904456 h 1525042"/>
              <a:gd name="connsiteX5" fmla="*/ 8348876 w 8393514"/>
              <a:gd name="connsiteY5" fmla="*/ 670798 h 1525042"/>
              <a:gd name="connsiteX6" fmla="*/ 8393514 w 8393514"/>
              <a:gd name="connsiteY6" fmla="*/ 719388 h 1525042"/>
              <a:gd name="connsiteX7" fmla="*/ 7211471 w 8393514"/>
              <a:gd name="connsiteY7" fmla="*/ 964021 h 1525042"/>
              <a:gd name="connsiteX8" fmla="*/ 7023079 w 8393514"/>
              <a:gd name="connsiteY8" fmla="*/ 604783 h 1525042"/>
              <a:gd name="connsiteX9" fmla="*/ 6625054 w 8393514"/>
              <a:gd name="connsiteY9" fmla="*/ 65465 h 1525042"/>
              <a:gd name="connsiteX10" fmla="*/ 6613972 w 8393514"/>
              <a:gd name="connsiteY10" fmla="*/ 65465 h 1525042"/>
              <a:gd name="connsiteX11" fmla="*/ 5725111 w 8393514"/>
              <a:gd name="connsiteY11" fmla="*/ 645879 h 1525042"/>
              <a:gd name="connsiteX12" fmla="*/ 5596746 w 8393514"/>
              <a:gd name="connsiteY12" fmla="*/ 777476 h 1525042"/>
              <a:gd name="connsiteX13" fmla="*/ 5426824 w 8393514"/>
              <a:gd name="connsiteY13" fmla="*/ 956633 h 1525042"/>
              <a:gd name="connsiteX14" fmla="*/ 5037572 w 8393514"/>
              <a:gd name="connsiteY14" fmla="*/ 1347270 h 1525042"/>
              <a:gd name="connsiteX15" fmla="*/ 4680181 w 8393514"/>
              <a:gd name="connsiteY15" fmla="*/ 1525042 h 1525042"/>
              <a:gd name="connsiteX16" fmla="*/ 4637239 w 8393514"/>
              <a:gd name="connsiteY16" fmla="*/ 1520886 h 1525042"/>
              <a:gd name="connsiteX17" fmla="*/ 4405443 w 8393514"/>
              <a:gd name="connsiteY17" fmla="*/ 1177348 h 1525042"/>
              <a:gd name="connsiteX18" fmla="*/ 4179650 w 8393514"/>
              <a:gd name="connsiteY18" fmla="*/ 767779 h 1525042"/>
              <a:gd name="connsiteX19" fmla="*/ 3311567 w 8393514"/>
              <a:gd name="connsiteY19" fmla="*/ 772859 h 1525042"/>
              <a:gd name="connsiteX20" fmla="*/ 2360834 w 8393514"/>
              <a:gd name="connsiteY20" fmla="*/ 1000037 h 1525042"/>
              <a:gd name="connsiteX21" fmla="*/ 2342497 w 8393514"/>
              <a:gd name="connsiteY21" fmla="*/ 997809 h 1525042"/>
              <a:gd name="connsiteX22" fmla="*/ 2126238 w 8393514"/>
              <a:gd name="connsiteY22" fmla="*/ 1045907 h 1525042"/>
              <a:gd name="connsiteX23" fmla="*/ 1317343 w 8393514"/>
              <a:gd name="connsiteY23" fmla="*/ 1119040 h 1525042"/>
              <a:gd name="connsiteX24" fmla="*/ 1009685 w 8393514"/>
              <a:gd name="connsiteY24" fmla="*/ 1107610 h 1525042"/>
              <a:gd name="connsiteX25" fmla="*/ 90523 w 8393514"/>
              <a:gd name="connsiteY25" fmla="*/ 747565 h 1525042"/>
              <a:gd name="connsiteX26" fmla="*/ 22895 w 8393514"/>
              <a:gd name="connsiteY26" fmla="*/ 286555 h 1525042"/>
              <a:gd name="connsiteX27" fmla="*/ 33026 w 8393514"/>
              <a:gd name="connsiteY27" fmla="*/ 262655 h 1525042"/>
              <a:gd name="connsiteX28" fmla="*/ 94142 w 8393514"/>
              <a:gd name="connsiteY28" fmla="*/ 262655 h 1525042"/>
              <a:gd name="connsiteX29" fmla="*/ 76235 w 8393514"/>
              <a:gd name="connsiteY29" fmla="*/ 304653 h 1525042"/>
              <a:gd name="connsiteX30" fmla="*/ 140053 w 8393514"/>
              <a:gd name="connsiteY30" fmla="*/ 720895 h 1525042"/>
              <a:gd name="connsiteX31" fmla="*/ 2361283 w 8393514"/>
              <a:gd name="connsiteY31" fmla="*/ 935208 h 1525042"/>
              <a:gd name="connsiteX32" fmla="*/ 2361890 w 8393514"/>
              <a:gd name="connsiteY32" fmla="*/ 937553 h 1525042"/>
              <a:gd name="connsiteX33" fmla="*/ 2418393 w 8393514"/>
              <a:gd name="connsiteY33" fmla="*/ 921911 h 1525042"/>
              <a:gd name="connsiteX34" fmla="*/ 3300486 w 8393514"/>
              <a:gd name="connsiteY34" fmla="*/ 713756 h 1525042"/>
              <a:gd name="connsiteX35" fmla="*/ 4213357 w 8393514"/>
              <a:gd name="connsiteY35" fmla="*/ 717911 h 1525042"/>
              <a:gd name="connsiteX36" fmla="*/ 4462699 w 8393514"/>
              <a:gd name="connsiteY36" fmla="*/ 1159801 h 1525042"/>
              <a:gd name="connsiteX37" fmla="*/ 4648321 w 8393514"/>
              <a:gd name="connsiteY37" fmla="*/ 1461782 h 1525042"/>
              <a:gd name="connsiteX38" fmla="*/ 5382034 w 8393514"/>
              <a:gd name="connsiteY38" fmla="*/ 916000 h 1525042"/>
              <a:gd name="connsiteX39" fmla="*/ 5554727 w 8393514"/>
              <a:gd name="connsiteY39" fmla="*/ 733610 h 1525042"/>
              <a:gd name="connsiteX40" fmla="*/ 5681246 w 8393514"/>
              <a:gd name="connsiteY40" fmla="*/ 604322 h 1525042"/>
              <a:gd name="connsiteX41" fmla="*/ 6613510 w 8393514"/>
              <a:gd name="connsiteY41" fmla="*/ 4976 h 1525042"/>
              <a:gd name="connsiteX0" fmla="*/ 6613510 w 8393514"/>
              <a:gd name="connsiteY0" fmla="*/ 533 h 1520599"/>
              <a:gd name="connsiteX1" fmla="*/ 6625977 w 8393514"/>
              <a:gd name="connsiteY1" fmla="*/ 533 h 1520599"/>
              <a:gd name="connsiteX2" fmla="*/ 6944892 w 8393514"/>
              <a:gd name="connsiteY2" fmla="*/ 175429 h 1520599"/>
              <a:gd name="connsiteX3" fmla="*/ 7062175 w 8393514"/>
              <a:gd name="connsiteY3" fmla="*/ 575827 h 1520599"/>
              <a:gd name="connsiteX4" fmla="*/ 7221629 w 8393514"/>
              <a:gd name="connsiteY4" fmla="*/ 900013 h 1520599"/>
              <a:gd name="connsiteX5" fmla="*/ 8348876 w 8393514"/>
              <a:gd name="connsiteY5" fmla="*/ 666355 h 1520599"/>
              <a:gd name="connsiteX6" fmla="*/ 8393514 w 8393514"/>
              <a:gd name="connsiteY6" fmla="*/ 714945 h 1520599"/>
              <a:gd name="connsiteX7" fmla="*/ 7211471 w 8393514"/>
              <a:gd name="connsiteY7" fmla="*/ 959578 h 1520599"/>
              <a:gd name="connsiteX8" fmla="*/ 7023079 w 8393514"/>
              <a:gd name="connsiteY8" fmla="*/ 600340 h 1520599"/>
              <a:gd name="connsiteX9" fmla="*/ 6625054 w 8393514"/>
              <a:gd name="connsiteY9" fmla="*/ 61022 h 1520599"/>
              <a:gd name="connsiteX10" fmla="*/ 6613972 w 8393514"/>
              <a:gd name="connsiteY10" fmla="*/ 61022 h 1520599"/>
              <a:gd name="connsiteX11" fmla="*/ 5725111 w 8393514"/>
              <a:gd name="connsiteY11" fmla="*/ 641436 h 1520599"/>
              <a:gd name="connsiteX12" fmla="*/ 5596746 w 8393514"/>
              <a:gd name="connsiteY12" fmla="*/ 773033 h 1520599"/>
              <a:gd name="connsiteX13" fmla="*/ 5426824 w 8393514"/>
              <a:gd name="connsiteY13" fmla="*/ 952190 h 1520599"/>
              <a:gd name="connsiteX14" fmla="*/ 5037572 w 8393514"/>
              <a:gd name="connsiteY14" fmla="*/ 1342827 h 1520599"/>
              <a:gd name="connsiteX15" fmla="*/ 4680181 w 8393514"/>
              <a:gd name="connsiteY15" fmla="*/ 1520599 h 1520599"/>
              <a:gd name="connsiteX16" fmla="*/ 4637239 w 8393514"/>
              <a:gd name="connsiteY16" fmla="*/ 1516443 h 1520599"/>
              <a:gd name="connsiteX17" fmla="*/ 4405443 w 8393514"/>
              <a:gd name="connsiteY17" fmla="*/ 1172905 h 1520599"/>
              <a:gd name="connsiteX18" fmla="*/ 4179650 w 8393514"/>
              <a:gd name="connsiteY18" fmla="*/ 763336 h 1520599"/>
              <a:gd name="connsiteX19" fmla="*/ 3311567 w 8393514"/>
              <a:gd name="connsiteY19" fmla="*/ 768416 h 1520599"/>
              <a:gd name="connsiteX20" fmla="*/ 2360834 w 8393514"/>
              <a:gd name="connsiteY20" fmla="*/ 995594 h 1520599"/>
              <a:gd name="connsiteX21" fmla="*/ 2342497 w 8393514"/>
              <a:gd name="connsiteY21" fmla="*/ 993366 h 1520599"/>
              <a:gd name="connsiteX22" fmla="*/ 2126238 w 8393514"/>
              <a:gd name="connsiteY22" fmla="*/ 1041464 h 1520599"/>
              <a:gd name="connsiteX23" fmla="*/ 1317343 w 8393514"/>
              <a:gd name="connsiteY23" fmla="*/ 1114597 h 1520599"/>
              <a:gd name="connsiteX24" fmla="*/ 1009685 w 8393514"/>
              <a:gd name="connsiteY24" fmla="*/ 1103167 h 1520599"/>
              <a:gd name="connsiteX25" fmla="*/ 90523 w 8393514"/>
              <a:gd name="connsiteY25" fmla="*/ 743122 h 1520599"/>
              <a:gd name="connsiteX26" fmla="*/ 22895 w 8393514"/>
              <a:gd name="connsiteY26" fmla="*/ 282112 h 1520599"/>
              <a:gd name="connsiteX27" fmla="*/ 33026 w 8393514"/>
              <a:gd name="connsiteY27" fmla="*/ 258212 h 1520599"/>
              <a:gd name="connsiteX28" fmla="*/ 94142 w 8393514"/>
              <a:gd name="connsiteY28" fmla="*/ 258212 h 1520599"/>
              <a:gd name="connsiteX29" fmla="*/ 76235 w 8393514"/>
              <a:gd name="connsiteY29" fmla="*/ 300210 h 1520599"/>
              <a:gd name="connsiteX30" fmla="*/ 140053 w 8393514"/>
              <a:gd name="connsiteY30" fmla="*/ 716452 h 1520599"/>
              <a:gd name="connsiteX31" fmla="*/ 2361283 w 8393514"/>
              <a:gd name="connsiteY31" fmla="*/ 930765 h 1520599"/>
              <a:gd name="connsiteX32" fmla="*/ 2361890 w 8393514"/>
              <a:gd name="connsiteY32" fmla="*/ 933110 h 1520599"/>
              <a:gd name="connsiteX33" fmla="*/ 2418393 w 8393514"/>
              <a:gd name="connsiteY33" fmla="*/ 917468 h 1520599"/>
              <a:gd name="connsiteX34" fmla="*/ 3300486 w 8393514"/>
              <a:gd name="connsiteY34" fmla="*/ 709313 h 1520599"/>
              <a:gd name="connsiteX35" fmla="*/ 4213357 w 8393514"/>
              <a:gd name="connsiteY35" fmla="*/ 713468 h 1520599"/>
              <a:gd name="connsiteX36" fmla="*/ 4462699 w 8393514"/>
              <a:gd name="connsiteY36" fmla="*/ 1155358 h 1520599"/>
              <a:gd name="connsiteX37" fmla="*/ 4648321 w 8393514"/>
              <a:gd name="connsiteY37" fmla="*/ 1457339 h 1520599"/>
              <a:gd name="connsiteX38" fmla="*/ 5382034 w 8393514"/>
              <a:gd name="connsiteY38" fmla="*/ 911557 h 1520599"/>
              <a:gd name="connsiteX39" fmla="*/ 5554727 w 8393514"/>
              <a:gd name="connsiteY39" fmla="*/ 729167 h 1520599"/>
              <a:gd name="connsiteX40" fmla="*/ 5681246 w 8393514"/>
              <a:gd name="connsiteY40" fmla="*/ 599879 h 1520599"/>
              <a:gd name="connsiteX41" fmla="*/ 6613510 w 8393514"/>
              <a:gd name="connsiteY41" fmla="*/ 533 h 1520599"/>
              <a:gd name="connsiteX0" fmla="*/ 6613510 w 8393514"/>
              <a:gd name="connsiteY0" fmla="*/ 11170 h 1531236"/>
              <a:gd name="connsiteX1" fmla="*/ 6625977 w 8393514"/>
              <a:gd name="connsiteY1" fmla="*/ 11170 h 1531236"/>
              <a:gd name="connsiteX2" fmla="*/ 6925347 w 8393514"/>
              <a:gd name="connsiteY2" fmla="*/ 161971 h 1531236"/>
              <a:gd name="connsiteX3" fmla="*/ 7062175 w 8393514"/>
              <a:gd name="connsiteY3" fmla="*/ 586464 h 1531236"/>
              <a:gd name="connsiteX4" fmla="*/ 7221629 w 8393514"/>
              <a:gd name="connsiteY4" fmla="*/ 910650 h 1531236"/>
              <a:gd name="connsiteX5" fmla="*/ 8348876 w 8393514"/>
              <a:gd name="connsiteY5" fmla="*/ 676992 h 1531236"/>
              <a:gd name="connsiteX6" fmla="*/ 8393514 w 8393514"/>
              <a:gd name="connsiteY6" fmla="*/ 725582 h 1531236"/>
              <a:gd name="connsiteX7" fmla="*/ 7211471 w 8393514"/>
              <a:gd name="connsiteY7" fmla="*/ 970215 h 1531236"/>
              <a:gd name="connsiteX8" fmla="*/ 7023079 w 8393514"/>
              <a:gd name="connsiteY8" fmla="*/ 610977 h 1531236"/>
              <a:gd name="connsiteX9" fmla="*/ 6625054 w 8393514"/>
              <a:gd name="connsiteY9" fmla="*/ 71659 h 1531236"/>
              <a:gd name="connsiteX10" fmla="*/ 6613972 w 8393514"/>
              <a:gd name="connsiteY10" fmla="*/ 71659 h 1531236"/>
              <a:gd name="connsiteX11" fmla="*/ 5725111 w 8393514"/>
              <a:gd name="connsiteY11" fmla="*/ 652073 h 1531236"/>
              <a:gd name="connsiteX12" fmla="*/ 5596746 w 8393514"/>
              <a:gd name="connsiteY12" fmla="*/ 783670 h 1531236"/>
              <a:gd name="connsiteX13" fmla="*/ 5426824 w 8393514"/>
              <a:gd name="connsiteY13" fmla="*/ 962827 h 1531236"/>
              <a:gd name="connsiteX14" fmla="*/ 5037572 w 8393514"/>
              <a:gd name="connsiteY14" fmla="*/ 1353464 h 1531236"/>
              <a:gd name="connsiteX15" fmla="*/ 4680181 w 8393514"/>
              <a:gd name="connsiteY15" fmla="*/ 1531236 h 1531236"/>
              <a:gd name="connsiteX16" fmla="*/ 4637239 w 8393514"/>
              <a:gd name="connsiteY16" fmla="*/ 1527080 h 1531236"/>
              <a:gd name="connsiteX17" fmla="*/ 4405443 w 8393514"/>
              <a:gd name="connsiteY17" fmla="*/ 1183542 h 1531236"/>
              <a:gd name="connsiteX18" fmla="*/ 4179650 w 8393514"/>
              <a:gd name="connsiteY18" fmla="*/ 773973 h 1531236"/>
              <a:gd name="connsiteX19" fmla="*/ 3311567 w 8393514"/>
              <a:gd name="connsiteY19" fmla="*/ 779053 h 1531236"/>
              <a:gd name="connsiteX20" fmla="*/ 2360834 w 8393514"/>
              <a:gd name="connsiteY20" fmla="*/ 1006231 h 1531236"/>
              <a:gd name="connsiteX21" fmla="*/ 2342497 w 8393514"/>
              <a:gd name="connsiteY21" fmla="*/ 1004003 h 1531236"/>
              <a:gd name="connsiteX22" fmla="*/ 2126238 w 8393514"/>
              <a:gd name="connsiteY22" fmla="*/ 1052101 h 1531236"/>
              <a:gd name="connsiteX23" fmla="*/ 1317343 w 8393514"/>
              <a:gd name="connsiteY23" fmla="*/ 1125234 h 1531236"/>
              <a:gd name="connsiteX24" fmla="*/ 1009685 w 8393514"/>
              <a:gd name="connsiteY24" fmla="*/ 1113804 h 1531236"/>
              <a:gd name="connsiteX25" fmla="*/ 90523 w 8393514"/>
              <a:gd name="connsiteY25" fmla="*/ 753759 h 1531236"/>
              <a:gd name="connsiteX26" fmla="*/ 22895 w 8393514"/>
              <a:gd name="connsiteY26" fmla="*/ 292749 h 1531236"/>
              <a:gd name="connsiteX27" fmla="*/ 33026 w 8393514"/>
              <a:gd name="connsiteY27" fmla="*/ 268849 h 1531236"/>
              <a:gd name="connsiteX28" fmla="*/ 94142 w 8393514"/>
              <a:gd name="connsiteY28" fmla="*/ 268849 h 1531236"/>
              <a:gd name="connsiteX29" fmla="*/ 76235 w 8393514"/>
              <a:gd name="connsiteY29" fmla="*/ 310847 h 1531236"/>
              <a:gd name="connsiteX30" fmla="*/ 140053 w 8393514"/>
              <a:gd name="connsiteY30" fmla="*/ 727089 h 1531236"/>
              <a:gd name="connsiteX31" fmla="*/ 2361283 w 8393514"/>
              <a:gd name="connsiteY31" fmla="*/ 941402 h 1531236"/>
              <a:gd name="connsiteX32" fmla="*/ 2361890 w 8393514"/>
              <a:gd name="connsiteY32" fmla="*/ 943747 h 1531236"/>
              <a:gd name="connsiteX33" fmla="*/ 2418393 w 8393514"/>
              <a:gd name="connsiteY33" fmla="*/ 928105 h 1531236"/>
              <a:gd name="connsiteX34" fmla="*/ 3300486 w 8393514"/>
              <a:gd name="connsiteY34" fmla="*/ 719950 h 1531236"/>
              <a:gd name="connsiteX35" fmla="*/ 4213357 w 8393514"/>
              <a:gd name="connsiteY35" fmla="*/ 724105 h 1531236"/>
              <a:gd name="connsiteX36" fmla="*/ 4462699 w 8393514"/>
              <a:gd name="connsiteY36" fmla="*/ 1165995 h 1531236"/>
              <a:gd name="connsiteX37" fmla="*/ 4648321 w 8393514"/>
              <a:gd name="connsiteY37" fmla="*/ 1467976 h 1531236"/>
              <a:gd name="connsiteX38" fmla="*/ 5382034 w 8393514"/>
              <a:gd name="connsiteY38" fmla="*/ 922194 h 1531236"/>
              <a:gd name="connsiteX39" fmla="*/ 5554727 w 8393514"/>
              <a:gd name="connsiteY39" fmla="*/ 739804 h 1531236"/>
              <a:gd name="connsiteX40" fmla="*/ 5681246 w 8393514"/>
              <a:gd name="connsiteY40" fmla="*/ 610516 h 1531236"/>
              <a:gd name="connsiteX41" fmla="*/ 6613510 w 8393514"/>
              <a:gd name="connsiteY41" fmla="*/ 11170 h 1531236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8124 h 1528190"/>
              <a:gd name="connsiteX1" fmla="*/ 6625977 w 8393514"/>
              <a:gd name="connsiteY1" fmla="*/ 8124 h 1528190"/>
              <a:gd name="connsiteX2" fmla="*/ 7062175 w 8393514"/>
              <a:gd name="connsiteY2" fmla="*/ 583418 h 1528190"/>
              <a:gd name="connsiteX3" fmla="*/ 7221629 w 8393514"/>
              <a:gd name="connsiteY3" fmla="*/ 907604 h 1528190"/>
              <a:gd name="connsiteX4" fmla="*/ 8348876 w 8393514"/>
              <a:gd name="connsiteY4" fmla="*/ 673946 h 1528190"/>
              <a:gd name="connsiteX5" fmla="*/ 8393514 w 8393514"/>
              <a:gd name="connsiteY5" fmla="*/ 722536 h 1528190"/>
              <a:gd name="connsiteX6" fmla="*/ 7211471 w 8393514"/>
              <a:gd name="connsiteY6" fmla="*/ 967169 h 1528190"/>
              <a:gd name="connsiteX7" fmla="*/ 7023079 w 8393514"/>
              <a:gd name="connsiteY7" fmla="*/ 607931 h 1528190"/>
              <a:gd name="connsiteX8" fmla="*/ 6625054 w 8393514"/>
              <a:gd name="connsiteY8" fmla="*/ 68613 h 1528190"/>
              <a:gd name="connsiteX9" fmla="*/ 6613972 w 8393514"/>
              <a:gd name="connsiteY9" fmla="*/ 68613 h 1528190"/>
              <a:gd name="connsiteX10" fmla="*/ 5725111 w 8393514"/>
              <a:gd name="connsiteY10" fmla="*/ 649027 h 1528190"/>
              <a:gd name="connsiteX11" fmla="*/ 5596746 w 8393514"/>
              <a:gd name="connsiteY11" fmla="*/ 780624 h 1528190"/>
              <a:gd name="connsiteX12" fmla="*/ 5426824 w 8393514"/>
              <a:gd name="connsiteY12" fmla="*/ 959781 h 1528190"/>
              <a:gd name="connsiteX13" fmla="*/ 5037572 w 8393514"/>
              <a:gd name="connsiteY13" fmla="*/ 1350418 h 1528190"/>
              <a:gd name="connsiteX14" fmla="*/ 4680181 w 8393514"/>
              <a:gd name="connsiteY14" fmla="*/ 1528190 h 1528190"/>
              <a:gd name="connsiteX15" fmla="*/ 4637239 w 8393514"/>
              <a:gd name="connsiteY15" fmla="*/ 1524034 h 1528190"/>
              <a:gd name="connsiteX16" fmla="*/ 4405443 w 8393514"/>
              <a:gd name="connsiteY16" fmla="*/ 1180496 h 1528190"/>
              <a:gd name="connsiteX17" fmla="*/ 4179650 w 8393514"/>
              <a:gd name="connsiteY17" fmla="*/ 770927 h 1528190"/>
              <a:gd name="connsiteX18" fmla="*/ 3311567 w 8393514"/>
              <a:gd name="connsiteY18" fmla="*/ 776007 h 1528190"/>
              <a:gd name="connsiteX19" fmla="*/ 2360834 w 8393514"/>
              <a:gd name="connsiteY19" fmla="*/ 1003185 h 1528190"/>
              <a:gd name="connsiteX20" fmla="*/ 2342497 w 8393514"/>
              <a:gd name="connsiteY20" fmla="*/ 1000957 h 1528190"/>
              <a:gd name="connsiteX21" fmla="*/ 2126238 w 8393514"/>
              <a:gd name="connsiteY21" fmla="*/ 1049055 h 1528190"/>
              <a:gd name="connsiteX22" fmla="*/ 1317343 w 8393514"/>
              <a:gd name="connsiteY22" fmla="*/ 1122188 h 1528190"/>
              <a:gd name="connsiteX23" fmla="*/ 1009685 w 8393514"/>
              <a:gd name="connsiteY23" fmla="*/ 1110758 h 1528190"/>
              <a:gd name="connsiteX24" fmla="*/ 90523 w 8393514"/>
              <a:gd name="connsiteY24" fmla="*/ 750713 h 1528190"/>
              <a:gd name="connsiteX25" fmla="*/ 22895 w 8393514"/>
              <a:gd name="connsiteY25" fmla="*/ 289703 h 1528190"/>
              <a:gd name="connsiteX26" fmla="*/ 33026 w 8393514"/>
              <a:gd name="connsiteY26" fmla="*/ 265803 h 1528190"/>
              <a:gd name="connsiteX27" fmla="*/ 94142 w 8393514"/>
              <a:gd name="connsiteY27" fmla="*/ 265803 h 1528190"/>
              <a:gd name="connsiteX28" fmla="*/ 76235 w 8393514"/>
              <a:gd name="connsiteY28" fmla="*/ 307801 h 1528190"/>
              <a:gd name="connsiteX29" fmla="*/ 140053 w 8393514"/>
              <a:gd name="connsiteY29" fmla="*/ 724043 h 1528190"/>
              <a:gd name="connsiteX30" fmla="*/ 2361283 w 8393514"/>
              <a:gd name="connsiteY30" fmla="*/ 938356 h 1528190"/>
              <a:gd name="connsiteX31" fmla="*/ 2361890 w 8393514"/>
              <a:gd name="connsiteY31" fmla="*/ 940701 h 1528190"/>
              <a:gd name="connsiteX32" fmla="*/ 2418393 w 8393514"/>
              <a:gd name="connsiteY32" fmla="*/ 925059 h 1528190"/>
              <a:gd name="connsiteX33" fmla="*/ 3300486 w 8393514"/>
              <a:gd name="connsiteY33" fmla="*/ 716904 h 1528190"/>
              <a:gd name="connsiteX34" fmla="*/ 4213357 w 8393514"/>
              <a:gd name="connsiteY34" fmla="*/ 721059 h 1528190"/>
              <a:gd name="connsiteX35" fmla="*/ 4462699 w 8393514"/>
              <a:gd name="connsiteY35" fmla="*/ 1162949 h 1528190"/>
              <a:gd name="connsiteX36" fmla="*/ 4648321 w 8393514"/>
              <a:gd name="connsiteY36" fmla="*/ 1464930 h 1528190"/>
              <a:gd name="connsiteX37" fmla="*/ 5382034 w 8393514"/>
              <a:gd name="connsiteY37" fmla="*/ 919148 h 1528190"/>
              <a:gd name="connsiteX38" fmla="*/ 5554727 w 8393514"/>
              <a:gd name="connsiteY38" fmla="*/ 736758 h 1528190"/>
              <a:gd name="connsiteX39" fmla="*/ 5681246 w 8393514"/>
              <a:gd name="connsiteY39" fmla="*/ 607470 h 1528190"/>
              <a:gd name="connsiteX40" fmla="*/ 6613510 w 8393514"/>
              <a:gd name="connsiteY40" fmla="*/ 8124 h 1528190"/>
              <a:gd name="connsiteX0" fmla="*/ 6613510 w 8393514"/>
              <a:gd name="connsiteY0" fmla="*/ 1470 h 1521536"/>
              <a:gd name="connsiteX1" fmla="*/ 6625977 w 8393514"/>
              <a:gd name="connsiteY1" fmla="*/ 1470 h 1521536"/>
              <a:gd name="connsiteX2" fmla="*/ 7062175 w 8393514"/>
              <a:gd name="connsiteY2" fmla="*/ 576764 h 1521536"/>
              <a:gd name="connsiteX3" fmla="*/ 7221629 w 8393514"/>
              <a:gd name="connsiteY3" fmla="*/ 900950 h 1521536"/>
              <a:gd name="connsiteX4" fmla="*/ 8348876 w 8393514"/>
              <a:gd name="connsiteY4" fmla="*/ 667292 h 1521536"/>
              <a:gd name="connsiteX5" fmla="*/ 8393514 w 8393514"/>
              <a:gd name="connsiteY5" fmla="*/ 715882 h 1521536"/>
              <a:gd name="connsiteX6" fmla="*/ 7211471 w 8393514"/>
              <a:gd name="connsiteY6" fmla="*/ 960515 h 1521536"/>
              <a:gd name="connsiteX7" fmla="*/ 7023079 w 8393514"/>
              <a:gd name="connsiteY7" fmla="*/ 601277 h 1521536"/>
              <a:gd name="connsiteX8" fmla="*/ 6625054 w 8393514"/>
              <a:gd name="connsiteY8" fmla="*/ 61959 h 1521536"/>
              <a:gd name="connsiteX9" fmla="*/ 6613972 w 8393514"/>
              <a:gd name="connsiteY9" fmla="*/ 61959 h 1521536"/>
              <a:gd name="connsiteX10" fmla="*/ 5725111 w 8393514"/>
              <a:gd name="connsiteY10" fmla="*/ 642373 h 1521536"/>
              <a:gd name="connsiteX11" fmla="*/ 5596746 w 8393514"/>
              <a:gd name="connsiteY11" fmla="*/ 773970 h 1521536"/>
              <a:gd name="connsiteX12" fmla="*/ 5426824 w 8393514"/>
              <a:gd name="connsiteY12" fmla="*/ 953127 h 1521536"/>
              <a:gd name="connsiteX13" fmla="*/ 5037572 w 8393514"/>
              <a:gd name="connsiteY13" fmla="*/ 1343764 h 1521536"/>
              <a:gd name="connsiteX14" fmla="*/ 4680181 w 8393514"/>
              <a:gd name="connsiteY14" fmla="*/ 1521536 h 1521536"/>
              <a:gd name="connsiteX15" fmla="*/ 4637239 w 8393514"/>
              <a:gd name="connsiteY15" fmla="*/ 1517380 h 1521536"/>
              <a:gd name="connsiteX16" fmla="*/ 4405443 w 8393514"/>
              <a:gd name="connsiteY16" fmla="*/ 1173842 h 1521536"/>
              <a:gd name="connsiteX17" fmla="*/ 4179650 w 8393514"/>
              <a:gd name="connsiteY17" fmla="*/ 764273 h 1521536"/>
              <a:gd name="connsiteX18" fmla="*/ 3311567 w 8393514"/>
              <a:gd name="connsiteY18" fmla="*/ 769353 h 1521536"/>
              <a:gd name="connsiteX19" fmla="*/ 2360834 w 8393514"/>
              <a:gd name="connsiteY19" fmla="*/ 996531 h 1521536"/>
              <a:gd name="connsiteX20" fmla="*/ 2342497 w 8393514"/>
              <a:gd name="connsiteY20" fmla="*/ 994303 h 1521536"/>
              <a:gd name="connsiteX21" fmla="*/ 2126238 w 8393514"/>
              <a:gd name="connsiteY21" fmla="*/ 1042401 h 1521536"/>
              <a:gd name="connsiteX22" fmla="*/ 1317343 w 8393514"/>
              <a:gd name="connsiteY22" fmla="*/ 1115534 h 1521536"/>
              <a:gd name="connsiteX23" fmla="*/ 1009685 w 8393514"/>
              <a:gd name="connsiteY23" fmla="*/ 1104104 h 1521536"/>
              <a:gd name="connsiteX24" fmla="*/ 90523 w 8393514"/>
              <a:gd name="connsiteY24" fmla="*/ 744059 h 1521536"/>
              <a:gd name="connsiteX25" fmla="*/ 22895 w 8393514"/>
              <a:gd name="connsiteY25" fmla="*/ 283049 h 1521536"/>
              <a:gd name="connsiteX26" fmla="*/ 33026 w 8393514"/>
              <a:gd name="connsiteY26" fmla="*/ 259149 h 1521536"/>
              <a:gd name="connsiteX27" fmla="*/ 94142 w 8393514"/>
              <a:gd name="connsiteY27" fmla="*/ 259149 h 1521536"/>
              <a:gd name="connsiteX28" fmla="*/ 76235 w 8393514"/>
              <a:gd name="connsiteY28" fmla="*/ 301147 h 1521536"/>
              <a:gd name="connsiteX29" fmla="*/ 140053 w 8393514"/>
              <a:gd name="connsiteY29" fmla="*/ 717389 h 1521536"/>
              <a:gd name="connsiteX30" fmla="*/ 2361283 w 8393514"/>
              <a:gd name="connsiteY30" fmla="*/ 931702 h 1521536"/>
              <a:gd name="connsiteX31" fmla="*/ 2361890 w 8393514"/>
              <a:gd name="connsiteY31" fmla="*/ 934047 h 1521536"/>
              <a:gd name="connsiteX32" fmla="*/ 2418393 w 8393514"/>
              <a:gd name="connsiteY32" fmla="*/ 918405 h 1521536"/>
              <a:gd name="connsiteX33" fmla="*/ 3300486 w 8393514"/>
              <a:gd name="connsiteY33" fmla="*/ 710250 h 1521536"/>
              <a:gd name="connsiteX34" fmla="*/ 4213357 w 8393514"/>
              <a:gd name="connsiteY34" fmla="*/ 714405 h 1521536"/>
              <a:gd name="connsiteX35" fmla="*/ 4462699 w 8393514"/>
              <a:gd name="connsiteY35" fmla="*/ 1156295 h 1521536"/>
              <a:gd name="connsiteX36" fmla="*/ 4648321 w 8393514"/>
              <a:gd name="connsiteY36" fmla="*/ 1458276 h 1521536"/>
              <a:gd name="connsiteX37" fmla="*/ 5382034 w 8393514"/>
              <a:gd name="connsiteY37" fmla="*/ 912494 h 1521536"/>
              <a:gd name="connsiteX38" fmla="*/ 5554727 w 8393514"/>
              <a:gd name="connsiteY38" fmla="*/ 730104 h 1521536"/>
              <a:gd name="connsiteX39" fmla="*/ 5681246 w 8393514"/>
              <a:gd name="connsiteY39" fmla="*/ 600816 h 1521536"/>
              <a:gd name="connsiteX40" fmla="*/ 6613510 w 8393514"/>
              <a:gd name="connsiteY40" fmla="*/ 1470 h 1521536"/>
              <a:gd name="connsiteX0" fmla="*/ 6613510 w 8393514"/>
              <a:gd name="connsiteY0" fmla="*/ 30305 h 1550371"/>
              <a:gd name="connsiteX1" fmla="*/ 6625977 w 8393514"/>
              <a:gd name="connsiteY1" fmla="*/ 30305 h 1550371"/>
              <a:gd name="connsiteX2" fmla="*/ 7062175 w 8393514"/>
              <a:gd name="connsiteY2" fmla="*/ 605599 h 1550371"/>
              <a:gd name="connsiteX3" fmla="*/ 7221629 w 8393514"/>
              <a:gd name="connsiteY3" fmla="*/ 929785 h 1550371"/>
              <a:gd name="connsiteX4" fmla="*/ 8348876 w 8393514"/>
              <a:gd name="connsiteY4" fmla="*/ 696127 h 1550371"/>
              <a:gd name="connsiteX5" fmla="*/ 8393514 w 8393514"/>
              <a:gd name="connsiteY5" fmla="*/ 744717 h 1550371"/>
              <a:gd name="connsiteX6" fmla="*/ 7211471 w 8393514"/>
              <a:gd name="connsiteY6" fmla="*/ 989350 h 1550371"/>
              <a:gd name="connsiteX7" fmla="*/ 7023079 w 8393514"/>
              <a:gd name="connsiteY7" fmla="*/ 630112 h 1550371"/>
              <a:gd name="connsiteX8" fmla="*/ 6625054 w 8393514"/>
              <a:gd name="connsiteY8" fmla="*/ 90794 h 1550371"/>
              <a:gd name="connsiteX9" fmla="*/ 6613972 w 8393514"/>
              <a:gd name="connsiteY9" fmla="*/ 90794 h 1550371"/>
              <a:gd name="connsiteX10" fmla="*/ 5725111 w 8393514"/>
              <a:gd name="connsiteY10" fmla="*/ 671208 h 1550371"/>
              <a:gd name="connsiteX11" fmla="*/ 5596746 w 8393514"/>
              <a:gd name="connsiteY11" fmla="*/ 802805 h 1550371"/>
              <a:gd name="connsiteX12" fmla="*/ 5426824 w 8393514"/>
              <a:gd name="connsiteY12" fmla="*/ 981962 h 1550371"/>
              <a:gd name="connsiteX13" fmla="*/ 5037572 w 8393514"/>
              <a:gd name="connsiteY13" fmla="*/ 1372599 h 1550371"/>
              <a:gd name="connsiteX14" fmla="*/ 4680181 w 8393514"/>
              <a:gd name="connsiteY14" fmla="*/ 1550371 h 1550371"/>
              <a:gd name="connsiteX15" fmla="*/ 4637239 w 8393514"/>
              <a:gd name="connsiteY15" fmla="*/ 1546215 h 1550371"/>
              <a:gd name="connsiteX16" fmla="*/ 4405443 w 8393514"/>
              <a:gd name="connsiteY16" fmla="*/ 1202677 h 1550371"/>
              <a:gd name="connsiteX17" fmla="*/ 4179650 w 8393514"/>
              <a:gd name="connsiteY17" fmla="*/ 793108 h 1550371"/>
              <a:gd name="connsiteX18" fmla="*/ 3311567 w 8393514"/>
              <a:gd name="connsiteY18" fmla="*/ 798188 h 1550371"/>
              <a:gd name="connsiteX19" fmla="*/ 2360834 w 8393514"/>
              <a:gd name="connsiteY19" fmla="*/ 1025366 h 1550371"/>
              <a:gd name="connsiteX20" fmla="*/ 2342497 w 8393514"/>
              <a:gd name="connsiteY20" fmla="*/ 1023138 h 1550371"/>
              <a:gd name="connsiteX21" fmla="*/ 2126238 w 8393514"/>
              <a:gd name="connsiteY21" fmla="*/ 1071236 h 1550371"/>
              <a:gd name="connsiteX22" fmla="*/ 1317343 w 8393514"/>
              <a:gd name="connsiteY22" fmla="*/ 1144369 h 1550371"/>
              <a:gd name="connsiteX23" fmla="*/ 1009685 w 8393514"/>
              <a:gd name="connsiteY23" fmla="*/ 1132939 h 1550371"/>
              <a:gd name="connsiteX24" fmla="*/ 90523 w 8393514"/>
              <a:gd name="connsiteY24" fmla="*/ 772894 h 1550371"/>
              <a:gd name="connsiteX25" fmla="*/ 22895 w 8393514"/>
              <a:gd name="connsiteY25" fmla="*/ 311884 h 1550371"/>
              <a:gd name="connsiteX26" fmla="*/ 33026 w 8393514"/>
              <a:gd name="connsiteY26" fmla="*/ 287984 h 1550371"/>
              <a:gd name="connsiteX27" fmla="*/ 94142 w 8393514"/>
              <a:gd name="connsiteY27" fmla="*/ 287984 h 1550371"/>
              <a:gd name="connsiteX28" fmla="*/ 76235 w 8393514"/>
              <a:gd name="connsiteY28" fmla="*/ 329982 h 1550371"/>
              <a:gd name="connsiteX29" fmla="*/ 140053 w 8393514"/>
              <a:gd name="connsiteY29" fmla="*/ 746224 h 1550371"/>
              <a:gd name="connsiteX30" fmla="*/ 2361283 w 8393514"/>
              <a:gd name="connsiteY30" fmla="*/ 960537 h 1550371"/>
              <a:gd name="connsiteX31" fmla="*/ 2361890 w 8393514"/>
              <a:gd name="connsiteY31" fmla="*/ 962882 h 1550371"/>
              <a:gd name="connsiteX32" fmla="*/ 2418393 w 8393514"/>
              <a:gd name="connsiteY32" fmla="*/ 947240 h 1550371"/>
              <a:gd name="connsiteX33" fmla="*/ 3300486 w 8393514"/>
              <a:gd name="connsiteY33" fmla="*/ 739085 h 1550371"/>
              <a:gd name="connsiteX34" fmla="*/ 4213357 w 8393514"/>
              <a:gd name="connsiteY34" fmla="*/ 743240 h 1550371"/>
              <a:gd name="connsiteX35" fmla="*/ 4462699 w 8393514"/>
              <a:gd name="connsiteY35" fmla="*/ 1185130 h 1550371"/>
              <a:gd name="connsiteX36" fmla="*/ 4648321 w 8393514"/>
              <a:gd name="connsiteY36" fmla="*/ 1487111 h 1550371"/>
              <a:gd name="connsiteX37" fmla="*/ 5382034 w 8393514"/>
              <a:gd name="connsiteY37" fmla="*/ 941329 h 1550371"/>
              <a:gd name="connsiteX38" fmla="*/ 5554727 w 8393514"/>
              <a:gd name="connsiteY38" fmla="*/ 758939 h 1550371"/>
              <a:gd name="connsiteX39" fmla="*/ 5681246 w 8393514"/>
              <a:gd name="connsiteY39" fmla="*/ 629651 h 1550371"/>
              <a:gd name="connsiteX40" fmla="*/ 6613510 w 8393514"/>
              <a:gd name="connsiteY40" fmla="*/ 30305 h 1550371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62699 w 8393514"/>
              <a:gd name="connsiteY35" fmla="*/ 1156118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56698 w 8393514"/>
              <a:gd name="connsiteY36" fmla="*/ 144002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56698 w 8393514"/>
              <a:gd name="connsiteY36" fmla="*/ 144002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140053 w 8393514"/>
              <a:gd name="connsiteY28" fmla="*/ 717212 h 1521359"/>
              <a:gd name="connsiteX29" fmla="*/ 2361283 w 8393514"/>
              <a:gd name="connsiteY29" fmla="*/ 931525 h 1521359"/>
              <a:gd name="connsiteX30" fmla="*/ 2361890 w 8393514"/>
              <a:gd name="connsiteY30" fmla="*/ 933870 h 1521359"/>
              <a:gd name="connsiteX31" fmla="*/ 2418393 w 8393514"/>
              <a:gd name="connsiteY31" fmla="*/ 918228 h 1521359"/>
              <a:gd name="connsiteX32" fmla="*/ 3300486 w 8393514"/>
              <a:gd name="connsiteY32" fmla="*/ 710073 h 1521359"/>
              <a:gd name="connsiteX33" fmla="*/ 4213357 w 8393514"/>
              <a:gd name="connsiteY33" fmla="*/ 714228 h 1521359"/>
              <a:gd name="connsiteX34" fmla="*/ 4437569 w 8393514"/>
              <a:gd name="connsiteY34" fmla="*/ 1132024 h 1521359"/>
              <a:gd name="connsiteX35" fmla="*/ 4631568 w 8393514"/>
              <a:gd name="connsiteY35" fmla="*/ 1452075 h 1521359"/>
              <a:gd name="connsiteX36" fmla="*/ 5382034 w 8393514"/>
              <a:gd name="connsiteY36" fmla="*/ 912317 h 1521359"/>
              <a:gd name="connsiteX37" fmla="*/ 5681246 w 8393514"/>
              <a:gd name="connsiteY37" fmla="*/ 600639 h 1521359"/>
              <a:gd name="connsiteX38" fmla="*/ 6613510 w 8393514"/>
              <a:gd name="connsiteY38" fmla="*/ 1293 h 1521359"/>
              <a:gd name="connsiteX0" fmla="*/ 6625404 w 8405408"/>
              <a:gd name="connsiteY0" fmla="*/ 311945 h 1832011"/>
              <a:gd name="connsiteX1" fmla="*/ 6637871 w 8405408"/>
              <a:gd name="connsiteY1" fmla="*/ 311945 h 1832011"/>
              <a:gd name="connsiteX2" fmla="*/ 7074069 w 8405408"/>
              <a:gd name="connsiteY2" fmla="*/ 887239 h 1832011"/>
              <a:gd name="connsiteX3" fmla="*/ 7233523 w 8405408"/>
              <a:gd name="connsiteY3" fmla="*/ 1211425 h 1832011"/>
              <a:gd name="connsiteX4" fmla="*/ 8360770 w 8405408"/>
              <a:gd name="connsiteY4" fmla="*/ 977767 h 1832011"/>
              <a:gd name="connsiteX5" fmla="*/ 8405408 w 8405408"/>
              <a:gd name="connsiteY5" fmla="*/ 1026357 h 1832011"/>
              <a:gd name="connsiteX6" fmla="*/ 7223365 w 8405408"/>
              <a:gd name="connsiteY6" fmla="*/ 1270990 h 1832011"/>
              <a:gd name="connsiteX7" fmla="*/ 7034973 w 8405408"/>
              <a:gd name="connsiteY7" fmla="*/ 911752 h 1832011"/>
              <a:gd name="connsiteX8" fmla="*/ 6636948 w 8405408"/>
              <a:gd name="connsiteY8" fmla="*/ 372434 h 1832011"/>
              <a:gd name="connsiteX9" fmla="*/ 6625866 w 8405408"/>
              <a:gd name="connsiteY9" fmla="*/ 372434 h 1832011"/>
              <a:gd name="connsiteX10" fmla="*/ 5737005 w 8405408"/>
              <a:gd name="connsiteY10" fmla="*/ 952848 h 1832011"/>
              <a:gd name="connsiteX11" fmla="*/ 5608640 w 8405408"/>
              <a:gd name="connsiteY11" fmla="*/ 1084445 h 1832011"/>
              <a:gd name="connsiteX12" fmla="*/ 5438718 w 8405408"/>
              <a:gd name="connsiteY12" fmla="*/ 1263602 h 1832011"/>
              <a:gd name="connsiteX13" fmla="*/ 5049466 w 8405408"/>
              <a:gd name="connsiteY13" fmla="*/ 1654239 h 1832011"/>
              <a:gd name="connsiteX14" fmla="*/ 4692075 w 8405408"/>
              <a:gd name="connsiteY14" fmla="*/ 1832011 h 1832011"/>
              <a:gd name="connsiteX15" fmla="*/ 4649133 w 8405408"/>
              <a:gd name="connsiteY15" fmla="*/ 1827855 h 1832011"/>
              <a:gd name="connsiteX16" fmla="*/ 4417337 w 8405408"/>
              <a:gd name="connsiteY16" fmla="*/ 1484317 h 1832011"/>
              <a:gd name="connsiteX17" fmla="*/ 4191544 w 8405408"/>
              <a:gd name="connsiteY17" fmla="*/ 1074748 h 1832011"/>
              <a:gd name="connsiteX18" fmla="*/ 3323461 w 8405408"/>
              <a:gd name="connsiteY18" fmla="*/ 1079828 h 1832011"/>
              <a:gd name="connsiteX19" fmla="*/ 2372728 w 8405408"/>
              <a:gd name="connsiteY19" fmla="*/ 1307006 h 1832011"/>
              <a:gd name="connsiteX20" fmla="*/ 2354391 w 8405408"/>
              <a:gd name="connsiteY20" fmla="*/ 1304778 h 1832011"/>
              <a:gd name="connsiteX21" fmla="*/ 2138132 w 8405408"/>
              <a:gd name="connsiteY21" fmla="*/ 1352876 h 1832011"/>
              <a:gd name="connsiteX22" fmla="*/ 1329237 w 8405408"/>
              <a:gd name="connsiteY22" fmla="*/ 1426009 h 1832011"/>
              <a:gd name="connsiteX23" fmla="*/ 1021579 w 8405408"/>
              <a:gd name="connsiteY23" fmla="*/ 1414579 h 1832011"/>
              <a:gd name="connsiteX24" fmla="*/ 102417 w 8405408"/>
              <a:gd name="connsiteY24" fmla="*/ 1054534 h 1832011"/>
              <a:gd name="connsiteX25" fmla="*/ 34789 w 8405408"/>
              <a:gd name="connsiteY25" fmla="*/ 593524 h 1832011"/>
              <a:gd name="connsiteX26" fmla="*/ 44920 w 8405408"/>
              <a:gd name="connsiteY26" fmla="*/ 569624 h 1832011"/>
              <a:gd name="connsiteX27" fmla="*/ 202638 w 8405408"/>
              <a:gd name="connsiteY27" fmla="*/ 0 h 1832011"/>
              <a:gd name="connsiteX28" fmla="*/ 151947 w 8405408"/>
              <a:gd name="connsiteY28" fmla="*/ 1027864 h 1832011"/>
              <a:gd name="connsiteX29" fmla="*/ 2373177 w 8405408"/>
              <a:gd name="connsiteY29" fmla="*/ 1242177 h 1832011"/>
              <a:gd name="connsiteX30" fmla="*/ 2373784 w 8405408"/>
              <a:gd name="connsiteY30" fmla="*/ 1244522 h 1832011"/>
              <a:gd name="connsiteX31" fmla="*/ 2430287 w 8405408"/>
              <a:gd name="connsiteY31" fmla="*/ 1228880 h 1832011"/>
              <a:gd name="connsiteX32" fmla="*/ 3312380 w 8405408"/>
              <a:gd name="connsiteY32" fmla="*/ 1020725 h 1832011"/>
              <a:gd name="connsiteX33" fmla="*/ 4225251 w 8405408"/>
              <a:gd name="connsiteY33" fmla="*/ 1024880 h 1832011"/>
              <a:gd name="connsiteX34" fmla="*/ 4449463 w 8405408"/>
              <a:gd name="connsiteY34" fmla="*/ 1442676 h 1832011"/>
              <a:gd name="connsiteX35" fmla="*/ 4643462 w 8405408"/>
              <a:gd name="connsiteY35" fmla="*/ 1762727 h 1832011"/>
              <a:gd name="connsiteX36" fmla="*/ 5393928 w 8405408"/>
              <a:gd name="connsiteY36" fmla="*/ 1222969 h 1832011"/>
              <a:gd name="connsiteX37" fmla="*/ 5693140 w 8405408"/>
              <a:gd name="connsiteY37" fmla="*/ 911291 h 1832011"/>
              <a:gd name="connsiteX38" fmla="*/ 6625404 w 8405408"/>
              <a:gd name="connsiteY38" fmla="*/ 311945 h 1832011"/>
              <a:gd name="connsiteX0" fmla="*/ 6625404 w 8405408"/>
              <a:gd name="connsiteY0" fmla="*/ 311945 h 1832011"/>
              <a:gd name="connsiteX1" fmla="*/ 6637871 w 8405408"/>
              <a:gd name="connsiteY1" fmla="*/ 311945 h 1832011"/>
              <a:gd name="connsiteX2" fmla="*/ 7074069 w 8405408"/>
              <a:gd name="connsiteY2" fmla="*/ 887239 h 1832011"/>
              <a:gd name="connsiteX3" fmla="*/ 7233523 w 8405408"/>
              <a:gd name="connsiteY3" fmla="*/ 1211425 h 1832011"/>
              <a:gd name="connsiteX4" fmla="*/ 8360770 w 8405408"/>
              <a:gd name="connsiteY4" fmla="*/ 977767 h 1832011"/>
              <a:gd name="connsiteX5" fmla="*/ 8405408 w 8405408"/>
              <a:gd name="connsiteY5" fmla="*/ 1026357 h 1832011"/>
              <a:gd name="connsiteX6" fmla="*/ 7223365 w 8405408"/>
              <a:gd name="connsiteY6" fmla="*/ 1270990 h 1832011"/>
              <a:gd name="connsiteX7" fmla="*/ 7034973 w 8405408"/>
              <a:gd name="connsiteY7" fmla="*/ 911752 h 1832011"/>
              <a:gd name="connsiteX8" fmla="*/ 6636948 w 8405408"/>
              <a:gd name="connsiteY8" fmla="*/ 372434 h 1832011"/>
              <a:gd name="connsiteX9" fmla="*/ 6625866 w 8405408"/>
              <a:gd name="connsiteY9" fmla="*/ 372434 h 1832011"/>
              <a:gd name="connsiteX10" fmla="*/ 5737005 w 8405408"/>
              <a:gd name="connsiteY10" fmla="*/ 952848 h 1832011"/>
              <a:gd name="connsiteX11" fmla="*/ 5608640 w 8405408"/>
              <a:gd name="connsiteY11" fmla="*/ 1084445 h 1832011"/>
              <a:gd name="connsiteX12" fmla="*/ 5438718 w 8405408"/>
              <a:gd name="connsiteY12" fmla="*/ 1263602 h 1832011"/>
              <a:gd name="connsiteX13" fmla="*/ 5049466 w 8405408"/>
              <a:gd name="connsiteY13" fmla="*/ 1654239 h 1832011"/>
              <a:gd name="connsiteX14" fmla="*/ 4692075 w 8405408"/>
              <a:gd name="connsiteY14" fmla="*/ 1832011 h 1832011"/>
              <a:gd name="connsiteX15" fmla="*/ 4649133 w 8405408"/>
              <a:gd name="connsiteY15" fmla="*/ 1827855 h 1832011"/>
              <a:gd name="connsiteX16" fmla="*/ 4417337 w 8405408"/>
              <a:gd name="connsiteY16" fmla="*/ 1484317 h 1832011"/>
              <a:gd name="connsiteX17" fmla="*/ 4191544 w 8405408"/>
              <a:gd name="connsiteY17" fmla="*/ 1074748 h 1832011"/>
              <a:gd name="connsiteX18" fmla="*/ 3323461 w 8405408"/>
              <a:gd name="connsiteY18" fmla="*/ 1079828 h 1832011"/>
              <a:gd name="connsiteX19" fmla="*/ 2372728 w 8405408"/>
              <a:gd name="connsiteY19" fmla="*/ 1307006 h 1832011"/>
              <a:gd name="connsiteX20" fmla="*/ 2354391 w 8405408"/>
              <a:gd name="connsiteY20" fmla="*/ 1304778 h 1832011"/>
              <a:gd name="connsiteX21" fmla="*/ 2138132 w 8405408"/>
              <a:gd name="connsiteY21" fmla="*/ 1352876 h 1832011"/>
              <a:gd name="connsiteX22" fmla="*/ 1329237 w 8405408"/>
              <a:gd name="connsiteY22" fmla="*/ 1426009 h 1832011"/>
              <a:gd name="connsiteX23" fmla="*/ 1021579 w 8405408"/>
              <a:gd name="connsiteY23" fmla="*/ 1414579 h 1832011"/>
              <a:gd name="connsiteX24" fmla="*/ 102417 w 8405408"/>
              <a:gd name="connsiteY24" fmla="*/ 1054534 h 1832011"/>
              <a:gd name="connsiteX25" fmla="*/ 34789 w 8405408"/>
              <a:gd name="connsiteY25" fmla="*/ 593524 h 1832011"/>
              <a:gd name="connsiteX26" fmla="*/ 102881 w 8405408"/>
              <a:gd name="connsiteY26" fmla="*/ 97254 h 1832011"/>
              <a:gd name="connsiteX27" fmla="*/ 202638 w 8405408"/>
              <a:gd name="connsiteY27" fmla="*/ 0 h 1832011"/>
              <a:gd name="connsiteX28" fmla="*/ 151947 w 8405408"/>
              <a:gd name="connsiteY28" fmla="*/ 1027864 h 1832011"/>
              <a:gd name="connsiteX29" fmla="*/ 2373177 w 8405408"/>
              <a:gd name="connsiteY29" fmla="*/ 1242177 h 1832011"/>
              <a:gd name="connsiteX30" fmla="*/ 2373784 w 8405408"/>
              <a:gd name="connsiteY30" fmla="*/ 1244522 h 1832011"/>
              <a:gd name="connsiteX31" fmla="*/ 2430287 w 8405408"/>
              <a:gd name="connsiteY31" fmla="*/ 1228880 h 1832011"/>
              <a:gd name="connsiteX32" fmla="*/ 3312380 w 8405408"/>
              <a:gd name="connsiteY32" fmla="*/ 1020725 h 1832011"/>
              <a:gd name="connsiteX33" fmla="*/ 4225251 w 8405408"/>
              <a:gd name="connsiteY33" fmla="*/ 1024880 h 1832011"/>
              <a:gd name="connsiteX34" fmla="*/ 4449463 w 8405408"/>
              <a:gd name="connsiteY34" fmla="*/ 1442676 h 1832011"/>
              <a:gd name="connsiteX35" fmla="*/ 4643462 w 8405408"/>
              <a:gd name="connsiteY35" fmla="*/ 1762727 h 1832011"/>
              <a:gd name="connsiteX36" fmla="*/ 5393928 w 8405408"/>
              <a:gd name="connsiteY36" fmla="*/ 1222969 h 1832011"/>
              <a:gd name="connsiteX37" fmla="*/ 5693140 w 8405408"/>
              <a:gd name="connsiteY37" fmla="*/ 911291 h 1832011"/>
              <a:gd name="connsiteX38" fmla="*/ 6625404 w 8405408"/>
              <a:gd name="connsiteY38" fmla="*/ 311945 h 1832011"/>
              <a:gd name="connsiteX0" fmla="*/ 6697297 w 8477301"/>
              <a:gd name="connsiteY0" fmla="*/ 311945 h 1832011"/>
              <a:gd name="connsiteX1" fmla="*/ 6709764 w 8477301"/>
              <a:gd name="connsiteY1" fmla="*/ 311945 h 1832011"/>
              <a:gd name="connsiteX2" fmla="*/ 7145962 w 8477301"/>
              <a:gd name="connsiteY2" fmla="*/ 887239 h 1832011"/>
              <a:gd name="connsiteX3" fmla="*/ 7305416 w 8477301"/>
              <a:gd name="connsiteY3" fmla="*/ 1211425 h 1832011"/>
              <a:gd name="connsiteX4" fmla="*/ 8432663 w 8477301"/>
              <a:gd name="connsiteY4" fmla="*/ 977767 h 1832011"/>
              <a:gd name="connsiteX5" fmla="*/ 8477301 w 8477301"/>
              <a:gd name="connsiteY5" fmla="*/ 1026357 h 1832011"/>
              <a:gd name="connsiteX6" fmla="*/ 7295258 w 8477301"/>
              <a:gd name="connsiteY6" fmla="*/ 1270990 h 1832011"/>
              <a:gd name="connsiteX7" fmla="*/ 7106866 w 8477301"/>
              <a:gd name="connsiteY7" fmla="*/ 911752 h 1832011"/>
              <a:gd name="connsiteX8" fmla="*/ 6708841 w 8477301"/>
              <a:gd name="connsiteY8" fmla="*/ 372434 h 1832011"/>
              <a:gd name="connsiteX9" fmla="*/ 6697759 w 8477301"/>
              <a:gd name="connsiteY9" fmla="*/ 372434 h 1832011"/>
              <a:gd name="connsiteX10" fmla="*/ 5808898 w 8477301"/>
              <a:gd name="connsiteY10" fmla="*/ 952848 h 1832011"/>
              <a:gd name="connsiteX11" fmla="*/ 5680533 w 8477301"/>
              <a:gd name="connsiteY11" fmla="*/ 1084445 h 1832011"/>
              <a:gd name="connsiteX12" fmla="*/ 5510611 w 8477301"/>
              <a:gd name="connsiteY12" fmla="*/ 1263602 h 1832011"/>
              <a:gd name="connsiteX13" fmla="*/ 5121359 w 8477301"/>
              <a:gd name="connsiteY13" fmla="*/ 1654239 h 1832011"/>
              <a:gd name="connsiteX14" fmla="*/ 4763968 w 8477301"/>
              <a:gd name="connsiteY14" fmla="*/ 1832011 h 1832011"/>
              <a:gd name="connsiteX15" fmla="*/ 4721026 w 8477301"/>
              <a:gd name="connsiteY15" fmla="*/ 1827855 h 1832011"/>
              <a:gd name="connsiteX16" fmla="*/ 4489230 w 8477301"/>
              <a:gd name="connsiteY16" fmla="*/ 1484317 h 1832011"/>
              <a:gd name="connsiteX17" fmla="*/ 4263437 w 8477301"/>
              <a:gd name="connsiteY17" fmla="*/ 1074748 h 1832011"/>
              <a:gd name="connsiteX18" fmla="*/ 3395354 w 8477301"/>
              <a:gd name="connsiteY18" fmla="*/ 1079828 h 1832011"/>
              <a:gd name="connsiteX19" fmla="*/ 2444621 w 8477301"/>
              <a:gd name="connsiteY19" fmla="*/ 1307006 h 1832011"/>
              <a:gd name="connsiteX20" fmla="*/ 2426284 w 8477301"/>
              <a:gd name="connsiteY20" fmla="*/ 1304778 h 1832011"/>
              <a:gd name="connsiteX21" fmla="*/ 2210025 w 8477301"/>
              <a:gd name="connsiteY21" fmla="*/ 1352876 h 1832011"/>
              <a:gd name="connsiteX22" fmla="*/ 1401130 w 8477301"/>
              <a:gd name="connsiteY22" fmla="*/ 1426009 h 1832011"/>
              <a:gd name="connsiteX23" fmla="*/ 1093472 w 8477301"/>
              <a:gd name="connsiteY23" fmla="*/ 1414579 h 1832011"/>
              <a:gd name="connsiteX24" fmla="*/ 174310 w 8477301"/>
              <a:gd name="connsiteY24" fmla="*/ 1054534 h 1832011"/>
              <a:gd name="connsiteX25" fmla="*/ 10081 w 8477301"/>
              <a:gd name="connsiteY25" fmla="*/ 593524 h 1832011"/>
              <a:gd name="connsiteX26" fmla="*/ 174774 w 8477301"/>
              <a:gd name="connsiteY26" fmla="*/ 97254 h 1832011"/>
              <a:gd name="connsiteX27" fmla="*/ 274531 w 8477301"/>
              <a:gd name="connsiteY27" fmla="*/ 0 h 1832011"/>
              <a:gd name="connsiteX28" fmla="*/ 223840 w 8477301"/>
              <a:gd name="connsiteY28" fmla="*/ 1027864 h 1832011"/>
              <a:gd name="connsiteX29" fmla="*/ 2445070 w 8477301"/>
              <a:gd name="connsiteY29" fmla="*/ 1242177 h 1832011"/>
              <a:gd name="connsiteX30" fmla="*/ 2445677 w 8477301"/>
              <a:gd name="connsiteY30" fmla="*/ 1244522 h 1832011"/>
              <a:gd name="connsiteX31" fmla="*/ 2502180 w 8477301"/>
              <a:gd name="connsiteY31" fmla="*/ 1228880 h 1832011"/>
              <a:gd name="connsiteX32" fmla="*/ 3384273 w 8477301"/>
              <a:gd name="connsiteY32" fmla="*/ 1020725 h 1832011"/>
              <a:gd name="connsiteX33" fmla="*/ 4297144 w 8477301"/>
              <a:gd name="connsiteY33" fmla="*/ 1024880 h 1832011"/>
              <a:gd name="connsiteX34" fmla="*/ 4521356 w 8477301"/>
              <a:gd name="connsiteY34" fmla="*/ 1442676 h 1832011"/>
              <a:gd name="connsiteX35" fmla="*/ 4715355 w 8477301"/>
              <a:gd name="connsiteY35" fmla="*/ 1762727 h 1832011"/>
              <a:gd name="connsiteX36" fmla="*/ 5465821 w 8477301"/>
              <a:gd name="connsiteY36" fmla="*/ 1222969 h 1832011"/>
              <a:gd name="connsiteX37" fmla="*/ 5765033 w 8477301"/>
              <a:gd name="connsiteY37" fmla="*/ 911291 h 1832011"/>
              <a:gd name="connsiteX38" fmla="*/ 6697297 w 8477301"/>
              <a:gd name="connsiteY38" fmla="*/ 311945 h 1832011"/>
              <a:gd name="connsiteX0" fmla="*/ 6697297 w 8477301"/>
              <a:gd name="connsiteY0" fmla="*/ 311945 h 1832011"/>
              <a:gd name="connsiteX1" fmla="*/ 6709764 w 8477301"/>
              <a:gd name="connsiteY1" fmla="*/ 311945 h 1832011"/>
              <a:gd name="connsiteX2" fmla="*/ 7145962 w 8477301"/>
              <a:gd name="connsiteY2" fmla="*/ 887239 h 1832011"/>
              <a:gd name="connsiteX3" fmla="*/ 7305416 w 8477301"/>
              <a:gd name="connsiteY3" fmla="*/ 1211425 h 1832011"/>
              <a:gd name="connsiteX4" fmla="*/ 8432663 w 8477301"/>
              <a:gd name="connsiteY4" fmla="*/ 977767 h 1832011"/>
              <a:gd name="connsiteX5" fmla="*/ 8477301 w 8477301"/>
              <a:gd name="connsiteY5" fmla="*/ 1026357 h 1832011"/>
              <a:gd name="connsiteX6" fmla="*/ 7295258 w 8477301"/>
              <a:gd name="connsiteY6" fmla="*/ 1270990 h 1832011"/>
              <a:gd name="connsiteX7" fmla="*/ 7106866 w 8477301"/>
              <a:gd name="connsiteY7" fmla="*/ 911752 h 1832011"/>
              <a:gd name="connsiteX8" fmla="*/ 6708841 w 8477301"/>
              <a:gd name="connsiteY8" fmla="*/ 372434 h 1832011"/>
              <a:gd name="connsiteX9" fmla="*/ 6697759 w 8477301"/>
              <a:gd name="connsiteY9" fmla="*/ 372434 h 1832011"/>
              <a:gd name="connsiteX10" fmla="*/ 5808898 w 8477301"/>
              <a:gd name="connsiteY10" fmla="*/ 952848 h 1832011"/>
              <a:gd name="connsiteX11" fmla="*/ 5680533 w 8477301"/>
              <a:gd name="connsiteY11" fmla="*/ 1084445 h 1832011"/>
              <a:gd name="connsiteX12" fmla="*/ 5510611 w 8477301"/>
              <a:gd name="connsiteY12" fmla="*/ 1263602 h 1832011"/>
              <a:gd name="connsiteX13" fmla="*/ 5121359 w 8477301"/>
              <a:gd name="connsiteY13" fmla="*/ 1654239 h 1832011"/>
              <a:gd name="connsiteX14" fmla="*/ 4763968 w 8477301"/>
              <a:gd name="connsiteY14" fmla="*/ 1832011 h 1832011"/>
              <a:gd name="connsiteX15" fmla="*/ 4721026 w 8477301"/>
              <a:gd name="connsiteY15" fmla="*/ 1827855 h 1832011"/>
              <a:gd name="connsiteX16" fmla="*/ 4489230 w 8477301"/>
              <a:gd name="connsiteY16" fmla="*/ 1484317 h 1832011"/>
              <a:gd name="connsiteX17" fmla="*/ 4263437 w 8477301"/>
              <a:gd name="connsiteY17" fmla="*/ 1074748 h 1832011"/>
              <a:gd name="connsiteX18" fmla="*/ 3395354 w 8477301"/>
              <a:gd name="connsiteY18" fmla="*/ 1079828 h 1832011"/>
              <a:gd name="connsiteX19" fmla="*/ 2444621 w 8477301"/>
              <a:gd name="connsiteY19" fmla="*/ 1307006 h 1832011"/>
              <a:gd name="connsiteX20" fmla="*/ 2426284 w 8477301"/>
              <a:gd name="connsiteY20" fmla="*/ 1304778 h 1832011"/>
              <a:gd name="connsiteX21" fmla="*/ 2210025 w 8477301"/>
              <a:gd name="connsiteY21" fmla="*/ 1352876 h 1832011"/>
              <a:gd name="connsiteX22" fmla="*/ 1401130 w 8477301"/>
              <a:gd name="connsiteY22" fmla="*/ 1426009 h 1832011"/>
              <a:gd name="connsiteX23" fmla="*/ 1093472 w 8477301"/>
              <a:gd name="connsiteY23" fmla="*/ 1414579 h 1832011"/>
              <a:gd name="connsiteX24" fmla="*/ 174310 w 8477301"/>
              <a:gd name="connsiteY24" fmla="*/ 1054534 h 1832011"/>
              <a:gd name="connsiteX25" fmla="*/ 10081 w 8477301"/>
              <a:gd name="connsiteY25" fmla="*/ 593524 h 1832011"/>
              <a:gd name="connsiteX26" fmla="*/ 174774 w 8477301"/>
              <a:gd name="connsiteY26" fmla="*/ 97254 h 1832011"/>
              <a:gd name="connsiteX27" fmla="*/ 274531 w 8477301"/>
              <a:gd name="connsiteY27" fmla="*/ 0 h 1832011"/>
              <a:gd name="connsiteX28" fmla="*/ 223840 w 8477301"/>
              <a:gd name="connsiteY28" fmla="*/ 1027864 h 1832011"/>
              <a:gd name="connsiteX29" fmla="*/ 2445070 w 8477301"/>
              <a:gd name="connsiteY29" fmla="*/ 1242177 h 1832011"/>
              <a:gd name="connsiteX30" fmla="*/ 2445677 w 8477301"/>
              <a:gd name="connsiteY30" fmla="*/ 1244522 h 1832011"/>
              <a:gd name="connsiteX31" fmla="*/ 2502180 w 8477301"/>
              <a:gd name="connsiteY31" fmla="*/ 1228880 h 1832011"/>
              <a:gd name="connsiteX32" fmla="*/ 3384273 w 8477301"/>
              <a:gd name="connsiteY32" fmla="*/ 1020725 h 1832011"/>
              <a:gd name="connsiteX33" fmla="*/ 4297144 w 8477301"/>
              <a:gd name="connsiteY33" fmla="*/ 1024880 h 1832011"/>
              <a:gd name="connsiteX34" fmla="*/ 4521356 w 8477301"/>
              <a:gd name="connsiteY34" fmla="*/ 1442676 h 1832011"/>
              <a:gd name="connsiteX35" fmla="*/ 4715355 w 8477301"/>
              <a:gd name="connsiteY35" fmla="*/ 1762727 h 1832011"/>
              <a:gd name="connsiteX36" fmla="*/ 5465821 w 8477301"/>
              <a:gd name="connsiteY36" fmla="*/ 1222969 h 1832011"/>
              <a:gd name="connsiteX37" fmla="*/ 5765033 w 8477301"/>
              <a:gd name="connsiteY37" fmla="*/ 911291 h 1832011"/>
              <a:gd name="connsiteX38" fmla="*/ 6697297 w 8477301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694989 w 8474993"/>
              <a:gd name="connsiteY0" fmla="*/ 214691 h 1734757"/>
              <a:gd name="connsiteX1" fmla="*/ 6707456 w 8474993"/>
              <a:gd name="connsiteY1" fmla="*/ 214691 h 1734757"/>
              <a:gd name="connsiteX2" fmla="*/ 7143654 w 8474993"/>
              <a:gd name="connsiteY2" fmla="*/ 789985 h 1734757"/>
              <a:gd name="connsiteX3" fmla="*/ 7303108 w 8474993"/>
              <a:gd name="connsiteY3" fmla="*/ 1114171 h 1734757"/>
              <a:gd name="connsiteX4" fmla="*/ 8430355 w 8474993"/>
              <a:gd name="connsiteY4" fmla="*/ 880513 h 1734757"/>
              <a:gd name="connsiteX5" fmla="*/ 8474993 w 8474993"/>
              <a:gd name="connsiteY5" fmla="*/ 929103 h 1734757"/>
              <a:gd name="connsiteX6" fmla="*/ 7292950 w 8474993"/>
              <a:gd name="connsiteY6" fmla="*/ 1173736 h 1734757"/>
              <a:gd name="connsiteX7" fmla="*/ 7104558 w 8474993"/>
              <a:gd name="connsiteY7" fmla="*/ 814498 h 1734757"/>
              <a:gd name="connsiteX8" fmla="*/ 6706533 w 8474993"/>
              <a:gd name="connsiteY8" fmla="*/ 275180 h 1734757"/>
              <a:gd name="connsiteX9" fmla="*/ 6695451 w 8474993"/>
              <a:gd name="connsiteY9" fmla="*/ 275180 h 1734757"/>
              <a:gd name="connsiteX10" fmla="*/ 5806590 w 8474993"/>
              <a:gd name="connsiteY10" fmla="*/ 855594 h 1734757"/>
              <a:gd name="connsiteX11" fmla="*/ 5678225 w 8474993"/>
              <a:gd name="connsiteY11" fmla="*/ 987191 h 1734757"/>
              <a:gd name="connsiteX12" fmla="*/ 5508303 w 8474993"/>
              <a:gd name="connsiteY12" fmla="*/ 1166348 h 1734757"/>
              <a:gd name="connsiteX13" fmla="*/ 5119051 w 8474993"/>
              <a:gd name="connsiteY13" fmla="*/ 1556985 h 1734757"/>
              <a:gd name="connsiteX14" fmla="*/ 4761660 w 8474993"/>
              <a:gd name="connsiteY14" fmla="*/ 1734757 h 1734757"/>
              <a:gd name="connsiteX15" fmla="*/ 4718718 w 8474993"/>
              <a:gd name="connsiteY15" fmla="*/ 1730601 h 1734757"/>
              <a:gd name="connsiteX16" fmla="*/ 4486922 w 8474993"/>
              <a:gd name="connsiteY16" fmla="*/ 1387063 h 1734757"/>
              <a:gd name="connsiteX17" fmla="*/ 4261129 w 8474993"/>
              <a:gd name="connsiteY17" fmla="*/ 977494 h 1734757"/>
              <a:gd name="connsiteX18" fmla="*/ 3393046 w 8474993"/>
              <a:gd name="connsiteY18" fmla="*/ 982574 h 1734757"/>
              <a:gd name="connsiteX19" fmla="*/ 2442313 w 8474993"/>
              <a:gd name="connsiteY19" fmla="*/ 1209752 h 1734757"/>
              <a:gd name="connsiteX20" fmla="*/ 2423976 w 8474993"/>
              <a:gd name="connsiteY20" fmla="*/ 1207524 h 1734757"/>
              <a:gd name="connsiteX21" fmla="*/ 2207717 w 8474993"/>
              <a:gd name="connsiteY21" fmla="*/ 1255622 h 1734757"/>
              <a:gd name="connsiteX22" fmla="*/ 1398822 w 8474993"/>
              <a:gd name="connsiteY22" fmla="*/ 1328755 h 1734757"/>
              <a:gd name="connsiteX23" fmla="*/ 1091164 w 8474993"/>
              <a:gd name="connsiteY23" fmla="*/ 1317325 h 1734757"/>
              <a:gd name="connsiteX24" fmla="*/ 114041 w 8474993"/>
              <a:gd name="connsiteY24" fmla="*/ 971172 h 1734757"/>
              <a:gd name="connsiteX25" fmla="*/ 7773 w 8474993"/>
              <a:gd name="connsiteY25" fmla="*/ 496270 h 1734757"/>
              <a:gd name="connsiteX26" fmla="*/ 172466 w 8474993"/>
              <a:gd name="connsiteY26" fmla="*/ 0 h 1734757"/>
              <a:gd name="connsiteX27" fmla="*/ 246463 w 8474993"/>
              <a:gd name="connsiteY27" fmla="*/ 55572 h 1734757"/>
              <a:gd name="connsiteX28" fmla="*/ 221532 w 8474993"/>
              <a:gd name="connsiteY28" fmla="*/ 930610 h 1734757"/>
              <a:gd name="connsiteX29" fmla="*/ 2442762 w 8474993"/>
              <a:gd name="connsiteY29" fmla="*/ 1144923 h 1734757"/>
              <a:gd name="connsiteX30" fmla="*/ 2443369 w 8474993"/>
              <a:gd name="connsiteY30" fmla="*/ 1147268 h 1734757"/>
              <a:gd name="connsiteX31" fmla="*/ 2499872 w 8474993"/>
              <a:gd name="connsiteY31" fmla="*/ 1131626 h 1734757"/>
              <a:gd name="connsiteX32" fmla="*/ 3381965 w 8474993"/>
              <a:gd name="connsiteY32" fmla="*/ 923471 h 1734757"/>
              <a:gd name="connsiteX33" fmla="*/ 4294836 w 8474993"/>
              <a:gd name="connsiteY33" fmla="*/ 927626 h 1734757"/>
              <a:gd name="connsiteX34" fmla="*/ 4519048 w 8474993"/>
              <a:gd name="connsiteY34" fmla="*/ 1345422 h 1734757"/>
              <a:gd name="connsiteX35" fmla="*/ 4713047 w 8474993"/>
              <a:gd name="connsiteY35" fmla="*/ 1665473 h 1734757"/>
              <a:gd name="connsiteX36" fmla="*/ 5463513 w 8474993"/>
              <a:gd name="connsiteY36" fmla="*/ 1125715 h 1734757"/>
              <a:gd name="connsiteX37" fmla="*/ 5762725 w 8474993"/>
              <a:gd name="connsiteY37" fmla="*/ 814037 h 1734757"/>
              <a:gd name="connsiteX38" fmla="*/ 6694989 w 8474993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445574 w 8477198"/>
              <a:gd name="connsiteY30" fmla="*/ 1147268 h 1734757"/>
              <a:gd name="connsiteX31" fmla="*/ 2502077 w 8477198"/>
              <a:gd name="connsiteY31" fmla="*/ 1131626 h 1734757"/>
              <a:gd name="connsiteX32" fmla="*/ 3384170 w 8477198"/>
              <a:gd name="connsiteY32" fmla="*/ 923471 h 1734757"/>
              <a:gd name="connsiteX33" fmla="*/ 4297041 w 8477198"/>
              <a:gd name="connsiteY33" fmla="*/ 927626 h 1734757"/>
              <a:gd name="connsiteX34" fmla="*/ 4521253 w 8477198"/>
              <a:gd name="connsiteY34" fmla="*/ 1345422 h 1734757"/>
              <a:gd name="connsiteX35" fmla="*/ 4715252 w 8477198"/>
              <a:gd name="connsiteY35" fmla="*/ 1665473 h 1734757"/>
              <a:gd name="connsiteX36" fmla="*/ 5465718 w 8477198"/>
              <a:gd name="connsiteY36" fmla="*/ 1125715 h 1734757"/>
              <a:gd name="connsiteX37" fmla="*/ 5764930 w 8477198"/>
              <a:gd name="connsiteY37" fmla="*/ 814037 h 1734757"/>
              <a:gd name="connsiteX38" fmla="*/ 6697194 w 8477198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413374 w 8477198"/>
              <a:gd name="connsiteY30" fmla="*/ 938870 h 1734757"/>
              <a:gd name="connsiteX31" fmla="*/ 2502077 w 8477198"/>
              <a:gd name="connsiteY31" fmla="*/ 1131626 h 1734757"/>
              <a:gd name="connsiteX32" fmla="*/ 3384170 w 8477198"/>
              <a:gd name="connsiteY32" fmla="*/ 923471 h 1734757"/>
              <a:gd name="connsiteX33" fmla="*/ 4297041 w 8477198"/>
              <a:gd name="connsiteY33" fmla="*/ 927626 h 1734757"/>
              <a:gd name="connsiteX34" fmla="*/ 4521253 w 8477198"/>
              <a:gd name="connsiteY34" fmla="*/ 1345422 h 1734757"/>
              <a:gd name="connsiteX35" fmla="*/ 4715252 w 8477198"/>
              <a:gd name="connsiteY35" fmla="*/ 1665473 h 1734757"/>
              <a:gd name="connsiteX36" fmla="*/ 5465718 w 8477198"/>
              <a:gd name="connsiteY36" fmla="*/ 1125715 h 1734757"/>
              <a:gd name="connsiteX37" fmla="*/ 5764930 w 8477198"/>
              <a:gd name="connsiteY37" fmla="*/ 814037 h 1734757"/>
              <a:gd name="connsiteX38" fmla="*/ 6697194 w 8477198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502077 w 8477198"/>
              <a:gd name="connsiteY30" fmla="*/ 1131626 h 1734757"/>
              <a:gd name="connsiteX31" fmla="*/ 3384170 w 8477198"/>
              <a:gd name="connsiteY31" fmla="*/ 923471 h 1734757"/>
              <a:gd name="connsiteX32" fmla="*/ 4297041 w 8477198"/>
              <a:gd name="connsiteY32" fmla="*/ 927626 h 1734757"/>
              <a:gd name="connsiteX33" fmla="*/ 4521253 w 8477198"/>
              <a:gd name="connsiteY33" fmla="*/ 1345422 h 1734757"/>
              <a:gd name="connsiteX34" fmla="*/ 4715252 w 8477198"/>
              <a:gd name="connsiteY34" fmla="*/ 1665473 h 1734757"/>
              <a:gd name="connsiteX35" fmla="*/ 5465718 w 8477198"/>
              <a:gd name="connsiteY35" fmla="*/ 1125715 h 1734757"/>
              <a:gd name="connsiteX36" fmla="*/ 5764930 w 8477198"/>
              <a:gd name="connsiteY36" fmla="*/ 814037 h 1734757"/>
              <a:gd name="connsiteX37" fmla="*/ 6697194 w 8477198"/>
              <a:gd name="connsiteY37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502077 w 8477198"/>
              <a:gd name="connsiteY29" fmla="*/ 1131626 h 1734757"/>
              <a:gd name="connsiteX30" fmla="*/ 3384170 w 8477198"/>
              <a:gd name="connsiteY30" fmla="*/ 923471 h 1734757"/>
              <a:gd name="connsiteX31" fmla="*/ 4297041 w 8477198"/>
              <a:gd name="connsiteY31" fmla="*/ 927626 h 1734757"/>
              <a:gd name="connsiteX32" fmla="*/ 4521253 w 8477198"/>
              <a:gd name="connsiteY32" fmla="*/ 1345422 h 1734757"/>
              <a:gd name="connsiteX33" fmla="*/ 4715252 w 8477198"/>
              <a:gd name="connsiteY33" fmla="*/ 1665473 h 1734757"/>
              <a:gd name="connsiteX34" fmla="*/ 5465718 w 8477198"/>
              <a:gd name="connsiteY34" fmla="*/ 1125715 h 1734757"/>
              <a:gd name="connsiteX35" fmla="*/ 5764930 w 8477198"/>
              <a:gd name="connsiteY35" fmla="*/ 814037 h 1734757"/>
              <a:gd name="connsiteX36" fmla="*/ 6697194 w 8477198"/>
              <a:gd name="connsiteY36" fmla="*/ 214691 h 1734757"/>
              <a:gd name="connsiteX0" fmla="*/ 6714652 w 8494656"/>
              <a:gd name="connsiteY0" fmla="*/ 214691 h 1734757"/>
              <a:gd name="connsiteX1" fmla="*/ 6727119 w 8494656"/>
              <a:gd name="connsiteY1" fmla="*/ 214691 h 1734757"/>
              <a:gd name="connsiteX2" fmla="*/ 7163317 w 8494656"/>
              <a:gd name="connsiteY2" fmla="*/ 789985 h 1734757"/>
              <a:gd name="connsiteX3" fmla="*/ 7322771 w 8494656"/>
              <a:gd name="connsiteY3" fmla="*/ 1114171 h 1734757"/>
              <a:gd name="connsiteX4" fmla="*/ 8450018 w 8494656"/>
              <a:gd name="connsiteY4" fmla="*/ 880513 h 1734757"/>
              <a:gd name="connsiteX5" fmla="*/ 8494656 w 8494656"/>
              <a:gd name="connsiteY5" fmla="*/ 929103 h 1734757"/>
              <a:gd name="connsiteX6" fmla="*/ 7312613 w 8494656"/>
              <a:gd name="connsiteY6" fmla="*/ 1173736 h 1734757"/>
              <a:gd name="connsiteX7" fmla="*/ 7124221 w 8494656"/>
              <a:gd name="connsiteY7" fmla="*/ 814498 h 1734757"/>
              <a:gd name="connsiteX8" fmla="*/ 6726196 w 8494656"/>
              <a:gd name="connsiteY8" fmla="*/ 275180 h 1734757"/>
              <a:gd name="connsiteX9" fmla="*/ 6715114 w 8494656"/>
              <a:gd name="connsiteY9" fmla="*/ 275180 h 1734757"/>
              <a:gd name="connsiteX10" fmla="*/ 5826253 w 8494656"/>
              <a:gd name="connsiteY10" fmla="*/ 855594 h 1734757"/>
              <a:gd name="connsiteX11" fmla="*/ 5697888 w 8494656"/>
              <a:gd name="connsiteY11" fmla="*/ 987191 h 1734757"/>
              <a:gd name="connsiteX12" fmla="*/ 5527966 w 8494656"/>
              <a:gd name="connsiteY12" fmla="*/ 1166348 h 1734757"/>
              <a:gd name="connsiteX13" fmla="*/ 5138714 w 8494656"/>
              <a:gd name="connsiteY13" fmla="*/ 1556985 h 1734757"/>
              <a:gd name="connsiteX14" fmla="*/ 4781323 w 8494656"/>
              <a:gd name="connsiteY14" fmla="*/ 1734757 h 1734757"/>
              <a:gd name="connsiteX15" fmla="*/ 4738381 w 8494656"/>
              <a:gd name="connsiteY15" fmla="*/ 1730601 h 1734757"/>
              <a:gd name="connsiteX16" fmla="*/ 4506585 w 8494656"/>
              <a:gd name="connsiteY16" fmla="*/ 1387063 h 1734757"/>
              <a:gd name="connsiteX17" fmla="*/ 4280792 w 8494656"/>
              <a:gd name="connsiteY17" fmla="*/ 977494 h 1734757"/>
              <a:gd name="connsiteX18" fmla="*/ 3412709 w 8494656"/>
              <a:gd name="connsiteY18" fmla="*/ 982574 h 1734757"/>
              <a:gd name="connsiteX19" fmla="*/ 2461976 w 8494656"/>
              <a:gd name="connsiteY19" fmla="*/ 1209752 h 1734757"/>
              <a:gd name="connsiteX20" fmla="*/ 2443639 w 8494656"/>
              <a:gd name="connsiteY20" fmla="*/ 1207524 h 1734757"/>
              <a:gd name="connsiteX21" fmla="*/ 2227380 w 8494656"/>
              <a:gd name="connsiteY21" fmla="*/ 1255622 h 1734757"/>
              <a:gd name="connsiteX22" fmla="*/ 1418485 w 8494656"/>
              <a:gd name="connsiteY22" fmla="*/ 1328755 h 1734757"/>
              <a:gd name="connsiteX23" fmla="*/ 1110827 w 8494656"/>
              <a:gd name="connsiteY23" fmla="*/ 1317325 h 1734757"/>
              <a:gd name="connsiteX24" fmla="*/ 133704 w 8494656"/>
              <a:gd name="connsiteY24" fmla="*/ 971172 h 1734757"/>
              <a:gd name="connsiteX25" fmla="*/ 27436 w 8494656"/>
              <a:gd name="connsiteY25" fmla="*/ 496270 h 1734757"/>
              <a:gd name="connsiteX26" fmla="*/ 192129 w 8494656"/>
              <a:gd name="connsiteY26" fmla="*/ 0 h 1734757"/>
              <a:gd name="connsiteX27" fmla="*/ 266126 w 8494656"/>
              <a:gd name="connsiteY27" fmla="*/ 55572 h 1734757"/>
              <a:gd name="connsiteX28" fmla="*/ 241195 w 8494656"/>
              <a:gd name="connsiteY28" fmla="*/ 930610 h 1734757"/>
              <a:gd name="connsiteX29" fmla="*/ 3401628 w 8494656"/>
              <a:gd name="connsiteY29" fmla="*/ 923471 h 1734757"/>
              <a:gd name="connsiteX30" fmla="*/ 4314499 w 8494656"/>
              <a:gd name="connsiteY30" fmla="*/ 927626 h 1734757"/>
              <a:gd name="connsiteX31" fmla="*/ 4538711 w 8494656"/>
              <a:gd name="connsiteY31" fmla="*/ 1345422 h 1734757"/>
              <a:gd name="connsiteX32" fmla="*/ 4732710 w 8494656"/>
              <a:gd name="connsiteY32" fmla="*/ 1665473 h 1734757"/>
              <a:gd name="connsiteX33" fmla="*/ 5483176 w 8494656"/>
              <a:gd name="connsiteY33" fmla="*/ 1125715 h 1734757"/>
              <a:gd name="connsiteX34" fmla="*/ 5782388 w 8494656"/>
              <a:gd name="connsiteY34" fmla="*/ 814037 h 1734757"/>
              <a:gd name="connsiteX35" fmla="*/ 6714652 w 849465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070143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070143 h 1734757"/>
              <a:gd name="connsiteX34" fmla="*/ 5829609 w 8503236"/>
              <a:gd name="connsiteY34" fmla="*/ 744571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356514 w 8503236"/>
              <a:gd name="connsiteY33" fmla="*/ 1209076 h 1734757"/>
              <a:gd name="connsiteX34" fmla="*/ 5829609 w 8503236"/>
              <a:gd name="connsiteY34" fmla="*/ 744571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8829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66370 w 8503236"/>
              <a:gd name="connsiteY18" fmla="*/ 1010362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19897 w 8499901"/>
              <a:gd name="connsiteY0" fmla="*/ 214691 h 1734757"/>
              <a:gd name="connsiteX1" fmla="*/ 6732364 w 8499901"/>
              <a:gd name="connsiteY1" fmla="*/ 214691 h 1734757"/>
              <a:gd name="connsiteX2" fmla="*/ 7168562 w 8499901"/>
              <a:gd name="connsiteY2" fmla="*/ 789985 h 1734757"/>
              <a:gd name="connsiteX3" fmla="*/ 7328016 w 8499901"/>
              <a:gd name="connsiteY3" fmla="*/ 1114171 h 1734757"/>
              <a:gd name="connsiteX4" fmla="*/ 8455263 w 8499901"/>
              <a:gd name="connsiteY4" fmla="*/ 880513 h 1734757"/>
              <a:gd name="connsiteX5" fmla="*/ 8499901 w 8499901"/>
              <a:gd name="connsiteY5" fmla="*/ 929103 h 1734757"/>
              <a:gd name="connsiteX6" fmla="*/ 7317858 w 8499901"/>
              <a:gd name="connsiteY6" fmla="*/ 1173736 h 1734757"/>
              <a:gd name="connsiteX7" fmla="*/ 7129466 w 8499901"/>
              <a:gd name="connsiteY7" fmla="*/ 814498 h 1734757"/>
              <a:gd name="connsiteX8" fmla="*/ 6731441 w 8499901"/>
              <a:gd name="connsiteY8" fmla="*/ 275180 h 1734757"/>
              <a:gd name="connsiteX9" fmla="*/ 6720359 w 8499901"/>
              <a:gd name="connsiteY9" fmla="*/ 275180 h 1734757"/>
              <a:gd name="connsiteX10" fmla="*/ 5831498 w 8499901"/>
              <a:gd name="connsiteY10" fmla="*/ 855594 h 1734757"/>
              <a:gd name="connsiteX11" fmla="*/ 5703133 w 8499901"/>
              <a:gd name="connsiteY11" fmla="*/ 987191 h 1734757"/>
              <a:gd name="connsiteX12" fmla="*/ 5533211 w 8499901"/>
              <a:gd name="connsiteY12" fmla="*/ 1166348 h 1734757"/>
              <a:gd name="connsiteX13" fmla="*/ 5143959 w 8499901"/>
              <a:gd name="connsiteY13" fmla="*/ 1556985 h 1734757"/>
              <a:gd name="connsiteX14" fmla="*/ 4786568 w 8499901"/>
              <a:gd name="connsiteY14" fmla="*/ 1734757 h 1734757"/>
              <a:gd name="connsiteX15" fmla="*/ 4743626 w 8499901"/>
              <a:gd name="connsiteY15" fmla="*/ 1730601 h 1734757"/>
              <a:gd name="connsiteX16" fmla="*/ 4511830 w 8499901"/>
              <a:gd name="connsiteY16" fmla="*/ 1387063 h 1734757"/>
              <a:gd name="connsiteX17" fmla="*/ 4286037 w 8499901"/>
              <a:gd name="connsiteY17" fmla="*/ 977494 h 1734757"/>
              <a:gd name="connsiteX18" fmla="*/ 3463035 w 8499901"/>
              <a:gd name="connsiteY18" fmla="*/ 1010362 h 1734757"/>
              <a:gd name="connsiteX19" fmla="*/ 2467221 w 8499901"/>
              <a:gd name="connsiteY19" fmla="*/ 1209752 h 1734757"/>
              <a:gd name="connsiteX20" fmla="*/ 2448884 w 8499901"/>
              <a:gd name="connsiteY20" fmla="*/ 1207524 h 1734757"/>
              <a:gd name="connsiteX21" fmla="*/ 2232625 w 8499901"/>
              <a:gd name="connsiteY21" fmla="*/ 1255622 h 1734757"/>
              <a:gd name="connsiteX22" fmla="*/ 1423730 w 8499901"/>
              <a:gd name="connsiteY22" fmla="*/ 1328755 h 1734757"/>
              <a:gd name="connsiteX23" fmla="*/ 1116072 w 8499901"/>
              <a:gd name="connsiteY23" fmla="*/ 1317325 h 1734757"/>
              <a:gd name="connsiteX24" fmla="*/ 138949 w 8499901"/>
              <a:gd name="connsiteY24" fmla="*/ 971172 h 1734757"/>
              <a:gd name="connsiteX25" fmla="*/ 32681 w 8499901"/>
              <a:gd name="connsiteY25" fmla="*/ 496270 h 1734757"/>
              <a:gd name="connsiteX26" fmla="*/ 197374 w 8499901"/>
              <a:gd name="connsiteY26" fmla="*/ 0 h 1734757"/>
              <a:gd name="connsiteX27" fmla="*/ 271371 w 8499901"/>
              <a:gd name="connsiteY27" fmla="*/ 55572 h 1734757"/>
              <a:gd name="connsiteX28" fmla="*/ 246440 w 8499901"/>
              <a:gd name="connsiteY28" fmla="*/ 930610 h 1734757"/>
              <a:gd name="connsiteX29" fmla="*/ 3477714 w 8499901"/>
              <a:gd name="connsiteY29" fmla="*/ 840111 h 1734757"/>
              <a:gd name="connsiteX30" fmla="*/ 4293984 w 8499901"/>
              <a:gd name="connsiteY30" fmla="*/ 872053 h 1734757"/>
              <a:gd name="connsiteX31" fmla="*/ 4556837 w 8499901"/>
              <a:gd name="connsiteY31" fmla="*/ 1303743 h 1734757"/>
              <a:gd name="connsiteX32" fmla="*/ 4847438 w 8499901"/>
              <a:gd name="connsiteY32" fmla="*/ 1596007 h 1734757"/>
              <a:gd name="connsiteX33" fmla="*/ 5826274 w 8499901"/>
              <a:gd name="connsiteY33" fmla="*/ 744571 h 1734757"/>
              <a:gd name="connsiteX34" fmla="*/ 6719897 w 8499901"/>
              <a:gd name="connsiteY34" fmla="*/ 214691 h 1734757"/>
              <a:gd name="connsiteX0" fmla="*/ 6719897 w 8499901"/>
              <a:gd name="connsiteY0" fmla="*/ 214691 h 1734757"/>
              <a:gd name="connsiteX1" fmla="*/ 6732364 w 8499901"/>
              <a:gd name="connsiteY1" fmla="*/ 214691 h 1734757"/>
              <a:gd name="connsiteX2" fmla="*/ 7168562 w 8499901"/>
              <a:gd name="connsiteY2" fmla="*/ 789985 h 1734757"/>
              <a:gd name="connsiteX3" fmla="*/ 7328016 w 8499901"/>
              <a:gd name="connsiteY3" fmla="*/ 1114171 h 1734757"/>
              <a:gd name="connsiteX4" fmla="*/ 8455263 w 8499901"/>
              <a:gd name="connsiteY4" fmla="*/ 880513 h 1734757"/>
              <a:gd name="connsiteX5" fmla="*/ 8499901 w 8499901"/>
              <a:gd name="connsiteY5" fmla="*/ 929103 h 1734757"/>
              <a:gd name="connsiteX6" fmla="*/ 7317858 w 8499901"/>
              <a:gd name="connsiteY6" fmla="*/ 1173736 h 1734757"/>
              <a:gd name="connsiteX7" fmla="*/ 7129466 w 8499901"/>
              <a:gd name="connsiteY7" fmla="*/ 814498 h 1734757"/>
              <a:gd name="connsiteX8" fmla="*/ 6731441 w 8499901"/>
              <a:gd name="connsiteY8" fmla="*/ 275180 h 1734757"/>
              <a:gd name="connsiteX9" fmla="*/ 6720359 w 8499901"/>
              <a:gd name="connsiteY9" fmla="*/ 275180 h 1734757"/>
              <a:gd name="connsiteX10" fmla="*/ 5831498 w 8499901"/>
              <a:gd name="connsiteY10" fmla="*/ 855594 h 1734757"/>
              <a:gd name="connsiteX11" fmla="*/ 5703133 w 8499901"/>
              <a:gd name="connsiteY11" fmla="*/ 987191 h 1734757"/>
              <a:gd name="connsiteX12" fmla="*/ 5533211 w 8499901"/>
              <a:gd name="connsiteY12" fmla="*/ 1166348 h 1734757"/>
              <a:gd name="connsiteX13" fmla="*/ 5143959 w 8499901"/>
              <a:gd name="connsiteY13" fmla="*/ 1556985 h 1734757"/>
              <a:gd name="connsiteX14" fmla="*/ 4786568 w 8499901"/>
              <a:gd name="connsiteY14" fmla="*/ 1734757 h 1734757"/>
              <a:gd name="connsiteX15" fmla="*/ 4743626 w 8499901"/>
              <a:gd name="connsiteY15" fmla="*/ 1730601 h 1734757"/>
              <a:gd name="connsiteX16" fmla="*/ 4511830 w 8499901"/>
              <a:gd name="connsiteY16" fmla="*/ 1387063 h 1734757"/>
              <a:gd name="connsiteX17" fmla="*/ 4286037 w 8499901"/>
              <a:gd name="connsiteY17" fmla="*/ 977494 h 1734757"/>
              <a:gd name="connsiteX18" fmla="*/ 3463035 w 8499901"/>
              <a:gd name="connsiteY18" fmla="*/ 1010362 h 1734757"/>
              <a:gd name="connsiteX19" fmla="*/ 2467221 w 8499901"/>
              <a:gd name="connsiteY19" fmla="*/ 1209752 h 1734757"/>
              <a:gd name="connsiteX20" fmla="*/ 2448884 w 8499901"/>
              <a:gd name="connsiteY20" fmla="*/ 1207524 h 1734757"/>
              <a:gd name="connsiteX21" fmla="*/ 2232625 w 8499901"/>
              <a:gd name="connsiteY21" fmla="*/ 1255622 h 1734757"/>
              <a:gd name="connsiteX22" fmla="*/ 1423730 w 8499901"/>
              <a:gd name="connsiteY22" fmla="*/ 1328755 h 1734757"/>
              <a:gd name="connsiteX23" fmla="*/ 1116072 w 8499901"/>
              <a:gd name="connsiteY23" fmla="*/ 1317325 h 1734757"/>
              <a:gd name="connsiteX24" fmla="*/ 138949 w 8499901"/>
              <a:gd name="connsiteY24" fmla="*/ 971172 h 1734757"/>
              <a:gd name="connsiteX25" fmla="*/ 32681 w 8499901"/>
              <a:gd name="connsiteY25" fmla="*/ 496270 h 1734757"/>
              <a:gd name="connsiteX26" fmla="*/ 197374 w 8499901"/>
              <a:gd name="connsiteY26" fmla="*/ 0 h 1734757"/>
              <a:gd name="connsiteX27" fmla="*/ 271371 w 8499901"/>
              <a:gd name="connsiteY27" fmla="*/ 55572 h 1734757"/>
              <a:gd name="connsiteX28" fmla="*/ 246440 w 8499901"/>
              <a:gd name="connsiteY28" fmla="*/ 930610 h 1734757"/>
              <a:gd name="connsiteX29" fmla="*/ 3477714 w 8499901"/>
              <a:gd name="connsiteY29" fmla="*/ 840111 h 1734757"/>
              <a:gd name="connsiteX30" fmla="*/ 4293984 w 8499901"/>
              <a:gd name="connsiteY30" fmla="*/ 872053 h 1734757"/>
              <a:gd name="connsiteX31" fmla="*/ 4556837 w 8499901"/>
              <a:gd name="connsiteY31" fmla="*/ 1303743 h 1734757"/>
              <a:gd name="connsiteX32" fmla="*/ 4847438 w 8499901"/>
              <a:gd name="connsiteY32" fmla="*/ 1596007 h 1734757"/>
              <a:gd name="connsiteX33" fmla="*/ 5826274 w 8499901"/>
              <a:gd name="connsiteY33" fmla="*/ 744571 h 1734757"/>
              <a:gd name="connsiteX34" fmla="*/ 6719897 w 8499901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209923 w 8477199"/>
              <a:gd name="connsiteY20" fmla="*/ 1255622 h 1734757"/>
              <a:gd name="connsiteX21" fmla="*/ 1401028 w 8477199"/>
              <a:gd name="connsiteY21" fmla="*/ 1328755 h 1734757"/>
              <a:gd name="connsiteX22" fmla="*/ 1093370 w 8477199"/>
              <a:gd name="connsiteY22" fmla="*/ 1317325 h 1734757"/>
              <a:gd name="connsiteX23" fmla="*/ 116247 w 8477199"/>
              <a:gd name="connsiteY23" fmla="*/ 971172 h 1734757"/>
              <a:gd name="connsiteX24" fmla="*/ 9979 w 8477199"/>
              <a:gd name="connsiteY24" fmla="*/ 496270 h 1734757"/>
              <a:gd name="connsiteX25" fmla="*/ 174672 w 8477199"/>
              <a:gd name="connsiteY25" fmla="*/ 0 h 1734757"/>
              <a:gd name="connsiteX26" fmla="*/ 248669 w 8477199"/>
              <a:gd name="connsiteY26" fmla="*/ 55572 h 1734757"/>
              <a:gd name="connsiteX27" fmla="*/ 307460 w 8477199"/>
              <a:gd name="connsiteY27" fmla="*/ 1000075 h 1734757"/>
              <a:gd name="connsiteX28" fmla="*/ 3216727 w 8477199"/>
              <a:gd name="connsiteY28" fmla="*/ 923472 h 1734757"/>
              <a:gd name="connsiteX29" fmla="*/ 4271282 w 8477199"/>
              <a:gd name="connsiteY29" fmla="*/ 872053 h 1734757"/>
              <a:gd name="connsiteX30" fmla="*/ 4534135 w 8477199"/>
              <a:gd name="connsiteY30" fmla="*/ 1303743 h 1734757"/>
              <a:gd name="connsiteX31" fmla="*/ 4824736 w 8477199"/>
              <a:gd name="connsiteY31" fmla="*/ 1596007 h 1734757"/>
              <a:gd name="connsiteX32" fmla="*/ 5803572 w 8477199"/>
              <a:gd name="connsiteY32" fmla="*/ 744571 h 1734757"/>
              <a:gd name="connsiteX33" fmla="*/ 6697195 w 8477199"/>
              <a:gd name="connsiteY33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09923 w 8477199"/>
              <a:gd name="connsiteY19" fmla="*/ 1255622 h 1734757"/>
              <a:gd name="connsiteX20" fmla="*/ 1401028 w 8477199"/>
              <a:gd name="connsiteY20" fmla="*/ 1328755 h 1734757"/>
              <a:gd name="connsiteX21" fmla="*/ 1093370 w 8477199"/>
              <a:gd name="connsiteY21" fmla="*/ 1317325 h 1734757"/>
              <a:gd name="connsiteX22" fmla="*/ 116247 w 8477199"/>
              <a:gd name="connsiteY22" fmla="*/ 971172 h 1734757"/>
              <a:gd name="connsiteX23" fmla="*/ 9979 w 8477199"/>
              <a:gd name="connsiteY23" fmla="*/ 496270 h 1734757"/>
              <a:gd name="connsiteX24" fmla="*/ 174672 w 8477199"/>
              <a:gd name="connsiteY24" fmla="*/ 0 h 1734757"/>
              <a:gd name="connsiteX25" fmla="*/ 248669 w 8477199"/>
              <a:gd name="connsiteY25" fmla="*/ 55572 h 1734757"/>
              <a:gd name="connsiteX26" fmla="*/ 307460 w 8477199"/>
              <a:gd name="connsiteY26" fmla="*/ 1000075 h 1734757"/>
              <a:gd name="connsiteX27" fmla="*/ 3216727 w 8477199"/>
              <a:gd name="connsiteY27" fmla="*/ 923472 h 1734757"/>
              <a:gd name="connsiteX28" fmla="*/ 4271282 w 8477199"/>
              <a:gd name="connsiteY28" fmla="*/ 872053 h 1734757"/>
              <a:gd name="connsiteX29" fmla="*/ 4534135 w 8477199"/>
              <a:gd name="connsiteY29" fmla="*/ 1303743 h 1734757"/>
              <a:gd name="connsiteX30" fmla="*/ 4824736 w 8477199"/>
              <a:gd name="connsiteY30" fmla="*/ 1596007 h 1734757"/>
              <a:gd name="connsiteX31" fmla="*/ 5803572 w 8477199"/>
              <a:gd name="connsiteY31" fmla="*/ 744571 h 1734757"/>
              <a:gd name="connsiteX32" fmla="*/ 6697195 w 8477199"/>
              <a:gd name="connsiteY32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401028 w 8477199"/>
              <a:gd name="connsiteY20" fmla="*/ 1328755 h 1734757"/>
              <a:gd name="connsiteX21" fmla="*/ 1093370 w 8477199"/>
              <a:gd name="connsiteY21" fmla="*/ 1317325 h 1734757"/>
              <a:gd name="connsiteX22" fmla="*/ 116247 w 8477199"/>
              <a:gd name="connsiteY22" fmla="*/ 971172 h 1734757"/>
              <a:gd name="connsiteX23" fmla="*/ 9979 w 8477199"/>
              <a:gd name="connsiteY23" fmla="*/ 496270 h 1734757"/>
              <a:gd name="connsiteX24" fmla="*/ 174672 w 8477199"/>
              <a:gd name="connsiteY24" fmla="*/ 0 h 1734757"/>
              <a:gd name="connsiteX25" fmla="*/ 248669 w 8477199"/>
              <a:gd name="connsiteY25" fmla="*/ 55572 h 1734757"/>
              <a:gd name="connsiteX26" fmla="*/ 307460 w 8477199"/>
              <a:gd name="connsiteY26" fmla="*/ 1000075 h 1734757"/>
              <a:gd name="connsiteX27" fmla="*/ 3216727 w 8477199"/>
              <a:gd name="connsiteY27" fmla="*/ 923472 h 1734757"/>
              <a:gd name="connsiteX28" fmla="*/ 4271282 w 8477199"/>
              <a:gd name="connsiteY28" fmla="*/ 872053 h 1734757"/>
              <a:gd name="connsiteX29" fmla="*/ 4534135 w 8477199"/>
              <a:gd name="connsiteY29" fmla="*/ 1303743 h 1734757"/>
              <a:gd name="connsiteX30" fmla="*/ 4824736 w 8477199"/>
              <a:gd name="connsiteY30" fmla="*/ 1596007 h 1734757"/>
              <a:gd name="connsiteX31" fmla="*/ 5803572 w 8477199"/>
              <a:gd name="connsiteY31" fmla="*/ 744571 h 1734757"/>
              <a:gd name="connsiteX32" fmla="*/ 6697195 w 8477199"/>
              <a:gd name="connsiteY32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55368 w 8477199"/>
              <a:gd name="connsiteY25" fmla="*/ 867898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55368 w 8477199"/>
              <a:gd name="connsiteY25" fmla="*/ 867898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51961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71638 w 8477199"/>
              <a:gd name="connsiteY26" fmla="*/ 78869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248669 w 8477199"/>
              <a:gd name="connsiteY23" fmla="*/ 979360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084419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40716 w 8477199"/>
              <a:gd name="connsiteY24" fmla="*/ 1785672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40716 w 8477199"/>
              <a:gd name="connsiteY24" fmla="*/ 1785672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295156 w 8493959"/>
              <a:gd name="connsiteY6" fmla="*/ 2097524 h 2658545"/>
              <a:gd name="connsiteX7" fmla="*/ 7101177 w 8493959"/>
              <a:gd name="connsiteY7" fmla="*/ 1715757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101177 w 8493959"/>
              <a:gd name="connsiteY7" fmla="*/ 1715757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510509 w 8493959"/>
              <a:gd name="connsiteY10" fmla="*/ 2090136 h 2658545"/>
              <a:gd name="connsiteX11" fmla="*/ 5121257 w 8493959"/>
              <a:gd name="connsiteY11" fmla="*/ 2480773 h 2658545"/>
              <a:gd name="connsiteX12" fmla="*/ 4763866 w 8493959"/>
              <a:gd name="connsiteY12" fmla="*/ 2658545 h 2658545"/>
              <a:gd name="connsiteX13" fmla="*/ 4720924 w 8493959"/>
              <a:gd name="connsiteY13" fmla="*/ 2654389 h 2658545"/>
              <a:gd name="connsiteX14" fmla="*/ 4489128 w 8493959"/>
              <a:gd name="connsiteY14" fmla="*/ 2310851 h 2658545"/>
              <a:gd name="connsiteX15" fmla="*/ 4263335 w 8493959"/>
              <a:gd name="connsiteY15" fmla="*/ 1901282 h 2658545"/>
              <a:gd name="connsiteX16" fmla="*/ 3440333 w 8493959"/>
              <a:gd name="connsiteY16" fmla="*/ 1934150 h 2658545"/>
              <a:gd name="connsiteX17" fmla="*/ 2166939 w 8493959"/>
              <a:gd name="connsiteY17" fmla="*/ 2242495 h 2658545"/>
              <a:gd name="connsiteX18" fmla="*/ 116247 w 8493959"/>
              <a:gd name="connsiteY18" fmla="*/ 1894960 h 2658545"/>
              <a:gd name="connsiteX19" fmla="*/ 9979 w 8493959"/>
              <a:gd name="connsiteY19" fmla="*/ 1420058 h 2658545"/>
              <a:gd name="connsiteX20" fmla="*/ 1437237 w 8493959"/>
              <a:gd name="connsiteY20" fmla="*/ 0 h 2658545"/>
              <a:gd name="connsiteX21" fmla="*/ 1438607 w 8493959"/>
              <a:gd name="connsiteY21" fmla="*/ 115654 h 2658545"/>
              <a:gd name="connsiteX22" fmla="*/ 140716 w 8493959"/>
              <a:gd name="connsiteY22" fmla="*/ 1785672 h 2658545"/>
              <a:gd name="connsiteX23" fmla="*/ 1724326 w 8493959"/>
              <a:gd name="connsiteY23" fmla="*/ 2212995 h 2658545"/>
              <a:gd name="connsiteX24" fmla="*/ 4018796 w 8493959"/>
              <a:gd name="connsiteY24" fmla="*/ 1759804 h 2658545"/>
              <a:gd name="connsiteX25" fmla="*/ 4735350 w 8493959"/>
              <a:gd name="connsiteY25" fmla="*/ 2564861 h 2658545"/>
              <a:gd name="connsiteX26" fmla="*/ 5803572 w 8493959"/>
              <a:gd name="connsiteY26" fmla="*/ 1668359 h 2658545"/>
              <a:gd name="connsiteX27" fmla="*/ 6697195 w 8493959"/>
              <a:gd name="connsiteY27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26" fmla="*/ 6697195 w 8493959"/>
              <a:gd name="connsiteY26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26" fmla="*/ 6697195 w 8493959"/>
              <a:gd name="connsiteY26" fmla="*/ 1138479 h 2658545"/>
              <a:gd name="connsiteX0" fmla="*/ 5803572 w 8493959"/>
              <a:gd name="connsiteY0" fmla="*/ 166835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493959" h="2658545">
                <a:moveTo>
                  <a:pt x="5803572" y="1668359"/>
                </a:moveTo>
                <a:cubicBezTo>
                  <a:pt x="6093520" y="1400588"/>
                  <a:pt x="6240139" y="1130909"/>
                  <a:pt x="6676142" y="1138479"/>
                </a:cubicBezTo>
                <a:cubicBezTo>
                  <a:pt x="6899951" y="1142365"/>
                  <a:pt x="7085675" y="1340984"/>
                  <a:pt x="7145860" y="1713773"/>
                </a:cubicBezTo>
                <a:cubicBezTo>
                  <a:pt x="7164162" y="1845612"/>
                  <a:pt x="7090864" y="2022871"/>
                  <a:pt x="7305314" y="2037959"/>
                </a:cubicBezTo>
                <a:cubicBezTo>
                  <a:pt x="7519764" y="2053047"/>
                  <a:pt x="8426559" y="1809843"/>
                  <a:pt x="8432561" y="1804301"/>
                </a:cubicBezTo>
                <a:cubicBezTo>
                  <a:pt x="8444518" y="1817629"/>
                  <a:pt x="8479695" y="1813017"/>
                  <a:pt x="8493959" y="1867912"/>
                </a:cubicBezTo>
                <a:cubicBezTo>
                  <a:pt x="8304391" y="1916783"/>
                  <a:pt x="7546840" y="2139154"/>
                  <a:pt x="7311916" y="2120053"/>
                </a:cubicBezTo>
                <a:cubicBezTo>
                  <a:pt x="7076992" y="2100952"/>
                  <a:pt x="7098088" y="1987347"/>
                  <a:pt x="7084417" y="1753308"/>
                </a:cubicBezTo>
                <a:cubicBezTo>
                  <a:pt x="7056895" y="1473923"/>
                  <a:pt x="6927953" y="1228427"/>
                  <a:pt x="6680805" y="1221501"/>
                </a:cubicBezTo>
                <a:cubicBezTo>
                  <a:pt x="6295164" y="1212191"/>
                  <a:pt x="6041289" y="1539472"/>
                  <a:pt x="5808796" y="1779382"/>
                </a:cubicBezTo>
                <a:cubicBezTo>
                  <a:pt x="5554458" y="2041834"/>
                  <a:pt x="5295412" y="2334246"/>
                  <a:pt x="5121257" y="2480773"/>
                </a:cubicBezTo>
                <a:cubicBezTo>
                  <a:pt x="4947102" y="2627300"/>
                  <a:pt x="4860833" y="2658545"/>
                  <a:pt x="4763866" y="2658545"/>
                </a:cubicBezTo>
                <a:cubicBezTo>
                  <a:pt x="4749090" y="2658545"/>
                  <a:pt x="4734776" y="2657159"/>
                  <a:pt x="4720924" y="2654389"/>
                </a:cubicBezTo>
                <a:cubicBezTo>
                  <a:pt x="4585633" y="2627608"/>
                  <a:pt x="4538997" y="2473847"/>
                  <a:pt x="4489128" y="2310851"/>
                </a:cubicBezTo>
                <a:cubicBezTo>
                  <a:pt x="4442954" y="2159860"/>
                  <a:pt x="4418813" y="2005746"/>
                  <a:pt x="4263335" y="1901282"/>
                </a:cubicBezTo>
                <a:cubicBezTo>
                  <a:pt x="4109169" y="1797700"/>
                  <a:pt x="4041128" y="1802177"/>
                  <a:pt x="3440333" y="1934150"/>
                </a:cubicBezTo>
                <a:cubicBezTo>
                  <a:pt x="3094580" y="2010100"/>
                  <a:pt x="2506823" y="2189430"/>
                  <a:pt x="2166939" y="2242495"/>
                </a:cubicBezTo>
                <a:cubicBezTo>
                  <a:pt x="923832" y="2444365"/>
                  <a:pt x="280369" y="2084842"/>
                  <a:pt x="116247" y="1894960"/>
                </a:cubicBezTo>
                <a:cubicBezTo>
                  <a:pt x="6439" y="1723511"/>
                  <a:pt x="-16420" y="1614696"/>
                  <a:pt x="9979" y="1420058"/>
                </a:cubicBezTo>
                <a:cubicBezTo>
                  <a:pt x="179632" y="582076"/>
                  <a:pt x="1382339" y="165423"/>
                  <a:pt x="1437237" y="0"/>
                </a:cubicBezTo>
                <a:cubicBezTo>
                  <a:pt x="1437694" y="38551"/>
                  <a:pt x="1438150" y="77103"/>
                  <a:pt x="1438607" y="115654"/>
                </a:cubicBezTo>
                <a:cubicBezTo>
                  <a:pt x="-9690" y="937454"/>
                  <a:pt x="-7461" y="1496195"/>
                  <a:pt x="140716" y="1785672"/>
                </a:cubicBezTo>
                <a:cubicBezTo>
                  <a:pt x="301464" y="2099707"/>
                  <a:pt x="1077979" y="2217306"/>
                  <a:pt x="1724326" y="2212995"/>
                </a:cubicBezTo>
                <a:cubicBezTo>
                  <a:pt x="2370673" y="2208684"/>
                  <a:pt x="3638699" y="1772247"/>
                  <a:pt x="4018796" y="1759804"/>
                </a:cubicBezTo>
                <a:cubicBezTo>
                  <a:pt x="4640389" y="1739455"/>
                  <a:pt x="4437887" y="2580102"/>
                  <a:pt x="4735350" y="2564861"/>
                </a:cubicBezTo>
                <a:cubicBezTo>
                  <a:pt x="5032813" y="2549620"/>
                  <a:pt x="5331566" y="2137082"/>
                  <a:pt x="5803572" y="1668359"/>
                </a:cubicBezTo>
                <a:close/>
              </a:path>
            </a:pathLst>
          </a:custGeom>
          <a:solidFill>
            <a:schemeClr val="accent5"/>
          </a:solidFill>
          <a:ln w="7072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자유형: 도형 71">
            <a:extLst>
              <a:ext uri="{FF2B5EF4-FFF2-40B4-BE49-F238E27FC236}">
                <a16:creationId xmlns:a16="http://schemas.microsoft.com/office/drawing/2014/main" id="{81DA6E37-78D8-421A-B00C-97C9C49334F2}"/>
              </a:ext>
            </a:extLst>
          </p:cNvPr>
          <p:cNvSpPr/>
          <p:nvPr/>
        </p:nvSpPr>
        <p:spPr>
          <a:xfrm>
            <a:off x="5219827" y="1807096"/>
            <a:ext cx="876173" cy="776450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hlinkClick r:id="rId2"/>
            <a:extLst>
              <a:ext uri="{FF2B5EF4-FFF2-40B4-BE49-F238E27FC236}">
                <a16:creationId xmlns:a16="http://schemas.microsoft.com/office/drawing/2014/main" id="{B7A791EA-6578-4BA3-9C08-6ED50D22A66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863BBF7-9F42-4350-AB00-6D6BA5B44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792" y="6082748"/>
            <a:ext cx="3162732" cy="681386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C141D5F-1484-4B25-B77C-9AA3112CB068}"/>
              </a:ext>
            </a:extLst>
          </p:cNvPr>
          <p:cNvGrpSpPr/>
          <p:nvPr/>
        </p:nvGrpSpPr>
        <p:grpSpPr>
          <a:xfrm>
            <a:off x="2484242" y="943097"/>
            <a:ext cx="3967208" cy="1503958"/>
            <a:chOff x="2484242" y="794305"/>
            <a:chExt cx="3967208" cy="150395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98AA9A0-BFBA-4A4A-A4FB-DD5D6816F0C8}"/>
                </a:ext>
              </a:extLst>
            </p:cNvPr>
            <p:cNvGrpSpPr/>
            <p:nvPr/>
          </p:nvGrpSpPr>
          <p:grpSpPr>
            <a:xfrm>
              <a:off x="3503145" y="858103"/>
              <a:ext cx="2948305" cy="1440160"/>
              <a:chOff x="6751979" y="1666120"/>
              <a:chExt cx="4526164" cy="144016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5EAFD3-CC52-4687-BD2B-3D1DB65C165B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According to e-CAB, The outreach of the e-commerce business market exceeded Tk 17.0 billion in 2017 from Tk 4.0 billion in 2016, and expected to equal Tk 70 billion by 2023.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0ED658-723F-4F9E-B763-6B322248391A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Present Demand</a:t>
                </a:r>
                <a:endParaRPr lang="ko-KR" altLang="en-US" sz="27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A4A0BE-CD47-4E17-BE57-5974014190F0}"/>
                </a:ext>
              </a:extLst>
            </p:cNvPr>
            <p:cNvSpPr txBox="1"/>
            <p:nvPr/>
          </p:nvSpPr>
          <p:spPr>
            <a:xfrm>
              <a:off x="2484242" y="79430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ko-KR" altLang="en-US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B279B7-2CDA-4537-B456-53305755D9DD}"/>
              </a:ext>
            </a:extLst>
          </p:cNvPr>
          <p:cNvGrpSpPr/>
          <p:nvPr/>
        </p:nvGrpSpPr>
        <p:grpSpPr>
          <a:xfrm>
            <a:off x="2484242" y="2760925"/>
            <a:ext cx="3967208" cy="1503958"/>
            <a:chOff x="2484242" y="2000441"/>
            <a:chExt cx="3967208" cy="150395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21B973D-BCB4-425E-8341-99F9CC0CA77B}"/>
                </a:ext>
              </a:extLst>
            </p:cNvPr>
            <p:cNvGrpSpPr/>
            <p:nvPr/>
          </p:nvGrpSpPr>
          <p:grpSpPr>
            <a:xfrm>
              <a:off x="3503145" y="2064239"/>
              <a:ext cx="2948305" cy="1440160"/>
              <a:chOff x="6751979" y="1666120"/>
              <a:chExt cx="4526164" cy="144016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35AB2BF-1805-4F0A-AC15-F806D4A94684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Business dimension is changing as new innovation hits the market. Online transactions booming for purchase on safety grounds. Grocery, essentials and medicine delivery growing at 300%.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24BB659-E703-4DE6-96F7-1E61F5610A13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COVID-19 Effect</a:t>
                </a:r>
                <a:endParaRPr lang="ko-KR" altLang="en-US" sz="27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A14796-67F6-4C63-85EE-991E0F3F4EF2}"/>
                </a:ext>
              </a:extLst>
            </p:cNvPr>
            <p:cNvSpPr txBox="1"/>
            <p:nvPr/>
          </p:nvSpPr>
          <p:spPr>
            <a:xfrm>
              <a:off x="2484242" y="2000441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ko-KR" altLang="en-US" sz="48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C999533-79ED-4DB0-9278-5C9F816AA9B1}"/>
              </a:ext>
            </a:extLst>
          </p:cNvPr>
          <p:cNvGrpSpPr/>
          <p:nvPr/>
        </p:nvGrpSpPr>
        <p:grpSpPr>
          <a:xfrm>
            <a:off x="7141396" y="943097"/>
            <a:ext cx="4217768" cy="1503958"/>
            <a:chOff x="7521640" y="858103"/>
            <a:chExt cx="4217768" cy="150395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1656D12-624C-44E7-A43A-9D09A3121DEA}"/>
                </a:ext>
              </a:extLst>
            </p:cNvPr>
            <p:cNvGrpSpPr/>
            <p:nvPr/>
          </p:nvGrpSpPr>
          <p:grpSpPr>
            <a:xfrm>
              <a:off x="8540541" y="921901"/>
              <a:ext cx="3198867" cy="1440160"/>
              <a:chOff x="6751977" y="1666120"/>
              <a:chExt cx="4910821" cy="1440160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92BA2E7-FA98-4DCD-89CE-FD31FE910BCB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Google research paper titled “Research Insight: Emerging Trend as Bangladesh goes Digital” found that 22% of the countries total Internet users shop online and spend Tk 7594.10 annually on an average.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562B66-3AA4-4307-B7DB-60357201D9C8}"/>
                  </a:ext>
                </a:extLst>
              </p:cNvPr>
              <p:cNvSpPr txBox="1"/>
              <p:nvPr/>
            </p:nvSpPr>
            <p:spPr>
              <a:xfrm>
                <a:off x="6751977" y="1666120"/>
                <a:ext cx="4910821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Customers Choice</a:t>
                </a:r>
                <a:endParaRPr lang="ko-KR" altLang="en-US" sz="2700" b="1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0D2063-C2F2-4CBF-AF66-60EC6E59C5A1}"/>
                </a:ext>
              </a:extLst>
            </p:cNvPr>
            <p:cNvSpPr txBox="1"/>
            <p:nvPr/>
          </p:nvSpPr>
          <p:spPr>
            <a:xfrm>
              <a:off x="7521640" y="8581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ko-KR" altLang="en-US" sz="4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EA0B30E-6517-47FB-810F-2876F82E30E7}"/>
              </a:ext>
            </a:extLst>
          </p:cNvPr>
          <p:cNvGrpSpPr/>
          <p:nvPr/>
        </p:nvGrpSpPr>
        <p:grpSpPr>
          <a:xfrm>
            <a:off x="7141396" y="2732393"/>
            <a:ext cx="3967208" cy="1503958"/>
            <a:chOff x="7521640" y="2064239"/>
            <a:chExt cx="3967208" cy="150395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F40ED06-8E9A-43CC-8664-DD44432CE516}"/>
                </a:ext>
              </a:extLst>
            </p:cNvPr>
            <p:cNvGrpSpPr/>
            <p:nvPr/>
          </p:nvGrpSpPr>
          <p:grpSpPr>
            <a:xfrm>
              <a:off x="8540543" y="2128037"/>
              <a:ext cx="2948305" cy="1440160"/>
              <a:chOff x="6751979" y="1666120"/>
              <a:chExt cx="4526164" cy="144016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8803754-2349-4664-83C3-259088BB2BF1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PM has announced an incentive package of Tk20,000 crore as working capital to overcome the possible impact on SMEs including e-commerce industries due to the outbreak of the novel coronavirus.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2D6435-E23B-440D-8D59-A3208310FDD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Available Fund</a:t>
                </a:r>
                <a:endParaRPr lang="ko-KR" altLang="en-US" sz="2700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DF30F8-9BE7-41B3-8280-BE41BE4B7DF5}"/>
                </a:ext>
              </a:extLst>
            </p:cNvPr>
            <p:cNvSpPr txBox="1"/>
            <p:nvPr/>
          </p:nvSpPr>
          <p:spPr>
            <a:xfrm>
              <a:off x="7521640" y="2064239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ko-KR" altLang="en-US" sz="4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066F4BE-6FF2-44A2-A231-C5B427ACAB65}"/>
              </a:ext>
            </a:extLst>
          </p:cNvPr>
          <p:cNvSpPr txBox="1"/>
          <p:nvPr/>
        </p:nvSpPr>
        <p:spPr>
          <a:xfrm rot="16200000">
            <a:off x="-1467763" y="2399722"/>
            <a:ext cx="431022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SHOPPING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53A0D9B-438F-4363-88DD-1448FAECC8BF}"/>
              </a:ext>
            </a:extLst>
          </p:cNvPr>
          <p:cNvSpPr txBox="1"/>
          <p:nvPr/>
        </p:nvSpPr>
        <p:spPr>
          <a:xfrm rot="16200000">
            <a:off x="-293288" y="1935289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endParaRPr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319E53D4-B204-43CD-A707-F918C1DBA269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B2963ED-3D9C-4289-893A-44ABABBC426E}"/>
              </a:ext>
            </a:extLst>
          </p:cNvPr>
          <p:cNvGrpSpPr/>
          <p:nvPr/>
        </p:nvGrpSpPr>
        <p:grpSpPr>
          <a:xfrm>
            <a:off x="4735692" y="4780277"/>
            <a:ext cx="4156517" cy="1134626"/>
            <a:chOff x="7521640" y="2064239"/>
            <a:chExt cx="3967208" cy="113462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17B500-7405-4F30-BF6A-E790D9A68769}"/>
                </a:ext>
              </a:extLst>
            </p:cNvPr>
            <p:cNvGrpSpPr/>
            <p:nvPr/>
          </p:nvGrpSpPr>
          <p:grpSpPr>
            <a:xfrm>
              <a:off x="8540543" y="2128037"/>
              <a:ext cx="2948305" cy="1070828"/>
              <a:chOff x="6751979" y="1666120"/>
              <a:chExt cx="4526164" cy="1070828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A831C1-5545-4C1F-AEA5-DBB3151EFACD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present, this sector comprises over 40,000 individuals and more than 30,000 SMEs along with hundreds of entrepreneurial organizations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87BA5FF-AB6E-4466-81A8-859C2ACA83F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Public</a:t>
                </a:r>
                <a:r>
                  <a:rPr lang="en-US" altLang="ko-KR" sz="27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7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Engagement</a:t>
                </a:r>
                <a:endParaRPr lang="ko-KR" altLang="en-US" sz="27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A89A2A-E72D-4649-99A6-793CD4CE2B21}"/>
                </a:ext>
              </a:extLst>
            </p:cNvPr>
            <p:cNvSpPr txBox="1"/>
            <p:nvPr/>
          </p:nvSpPr>
          <p:spPr>
            <a:xfrm>
              <a:off x="7521640" y="2064239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  <a:endParaRPr lang="ko-KR" altLang="en-US" sz="4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8707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hlinkClick r:id="rId2"/>
            <a:extLst>
              <a:ext uri="{FF2B5EF4-FFF2-40B4-BE49-F238E27FC236}">
                <a16:creationId xmlns:a16="http://schemas.microsoft.com/office/drawing/2014/main" id="{203913F4-F844-4AA9-99EB-01F84093A5D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 Placeholder 1">
            <a:extLst>
              <a:ext uri="{FF2B5EF4-FFF2-40B4-BE49-F238E27FC236}">
                <a16:creationId xmlns:a16="http://schemas.microsoft.com/office/drawing/2014/main" id="{0923EC12-43AF-4272-BA52-94C72910F885}"/>
              </a:ext>
            </a:extLst>
          </p:cNvPr>
          <p:cNvSpPr txBox="1">
            <a:spLocks/>
          </p:cNvSpPr>
          <p:nvPr/>
        </p:nvSpPr>
        <p:spPr>
          <a:xfrm>
            <a:off x="4333142" y="257207"/>
            <a:ext cx="3525715" cy="570486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 Style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94932DA-AF23-4F17-BC6D-B50B3B13DDF5}"/>
              </a:ext>
            </a:extLst>
          </p:cNvPr>
          <p:cNvSpPr/>
          <p:nvPr/>
        </p:nvSpPr>
        <p:spPr>
          <a:xfrm>
            <a:off x="1520099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D290F63-54D0-4887-9524-E5DF4CC04B36}"/>
              </a:ext>
            </a:extLst>
          </p:cNvPr>
          <p:cNvSpPr txBox="1"/>
          <p:nvPr/>
        </p:nvSpPr>
        <p:spPr>
          <a:xfrm>
            <a:off x="1165902" y="5528629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ko-KR" altLang="en-US" sz="24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A60B344-1BEE-4CD6-B245-821686F4AF7E}"/>
              </a:ext>
            </a:extLst>
          </p:cNvPr>
          <p:cNvSpPr/>
          <p:nvPr/>
        </p:nvSpPr>
        <p:spPr>
          <a:xfrm>
            <a:off x="4170124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AE5BEB5-BFA2-4ABA-A9DF-DDB64234B99D}"/>
              </a:ext>
            </a:extLst>
          </p:cNvPr>
          <p:cNvSpPr txBox="1"/>
          <p:nvPr/>
        </p:nvSpPr>
        <p:spPr>
          <a:xfrm>
            <a:off x="3808917" y="5528628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DD8365A8-1693-49D4-BE5A-BB98CF3A945A}"/>
              </a:ext>
            </a:extLst>
          </p:cNvPr>
          <p:cNvSpPr/>
          <p:nvPr/>
        </p:nvSpPr>
        <p:spPr>
          <a:xfrm>
            <a:off x="7247324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42CAEF2-AD55-4CA1-816C-538EE45D145D}"/>
              </a:ext>
            </a:extLst>
          </p:cNvPr>
          <p:cNvSpPr txBox="1"/>
          <p:nvPr/>
        </p:nvSpPr>
        <p:spPr>
          <a:xfrm>
            <a:off x="6886117" y="5528627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ko-KR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F359696-8A4A-4698-9048-666CCBE25051}"/>
              </a:ext>
            </a:extLst>
          </p:cNvPr>
          <p:cNvSpPr/>
          <p:nvPr/>
        </p:nvSpPr>
        <p:spPr>
          <a:xfrm>
            <a:off x="10245193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D96F9ED-A024-420B-A4D8-464554AEEEC6}"/>
              </a:ext>
            </a:extLst>
          </p:cNvPr>
          <p:cNvSpPr txBox="1"/>
          <p:nvPr/>
        </p:nvSpPr>
        <p:spPr>
          <a:xfrm>
            <a:off x="9877009" y="5504295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ko-KR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25D7AE2-419B-4E2B-A71B-46529281289D}"/>
              </a:ext>
            </a:extLst>
          </p:cNvPr>
          <p:cNvSpPr txBox="1"/>
          <p:nvPr/>
        </p:nvSpPr>
        <p:spPr>
          <a:xfrm>
            <a:off x="550399" y="4006144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market analysts, Bangladesh's e-commerce business market will reach USD 20 billion by the end of the year.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TextBox 148">
            <a:hlinkClick r:id="rId2"/>
            <a:extLst>
              <a:ext uri="{FF2B5EF4-FFF2-40B4-BE49-F238E27FC236}">
                <a16:creationId xmlns:a16="http://schemas.microsoft.com/office/drawing/2014/main" id="{C9EB82B5-97ED-4F97-9649-D74CAE856A04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E3ED78C6-7457-494D-ADEE-E5D8D6507DE1}"/>
              </a:ext>
            </a:extLst>
          </p:cNvPr>
          <p:cNvSpPr/>
          <p:nvPr/>
        </p:nvSpPr>
        <p:spPr>
          <a:xfrm>
            <a:off x="1520099" y="1786496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2DDDAA3-CB10-42B7-BD97-9AFFBD5B2416}"/>
              </a:ext>
            </a:extLst>
          </p:cNvPr>
          <p:cNvSpPr txBox="1"/>
          <p:nvPr/>
        </p:nvSpPr>
        <p:spPr>
          <a:xfrm>
            <a:off x="1158892" y="1289182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endParaRPr lang="ko-KR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CD34D0C-D9A4-45F9-8D5A-8D5C1703F95E}"/>
              </a:ext>
            </a:extLst>
          </p:cNvPr>
          <p:cNvSpPr txBox="1"/>
          <p:nvPr/>
        </p:nvSpPr>
        <p:spPr>
          <a:xfrm>
            <a:off x="550400" y="2276000"/>
            <a:ext cx="230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e-Commerce sector has seen dramatic growth worldwide since the early 2000’s.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90A9E170-B40B-4231-B9C4-96BB2E5C6DCB}"/>
              </a:ext>
            </a:extLst>
          </p:cNvPr>
          <p:cNvSpPr/>
          <p:nvPr/>
        </p:nvSpPr>
        <p:spPr>
          <a:xfrm>
            <a:off x="10238216" y="1743800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AD93ECA-E526-4307-9663-46F24B07A2C8}"/>
              </a:ext>
            </a:extLst>
          </p:cNvPr>
          <p:cNvSpPr txBox="1"/>
          <p:nvPr/>
        </p:nvSpPr>
        <p:spPr>
          <a:xfrm>
            <a:off x="9877009" y="1289182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endParaRPr lang="ko-KR" altLang="en-US" sz="24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7933BA9-BB05-4BE3-973A-5A83FB58B3D0}"/>
              </a:ext>
            </a:extLst>
          </p:cNvPr>
          <p:cNvSpPr/>
          <p:nvPr/>
        </p:nvSpPr>
        <p:spPr>
          <a:xfrm>
            <a:off x="4170124" y="17921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2930469-2896-45FC-BA8E-4CCFE8C2C60F}"/>
              </a:ext>
            </a:extLst>
          </p:cNvPr>
          <p:cNvSpPr txBox="1"/>
          <p:nvPr/>
        </p:nvSpPr>
        <p:spPr>
          <a:xfrm>
            <a:off x="3808917" y="1294727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2009</a:t>
            </a:r>
            <a:endParaRPr lang="ko-KR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FDB15673-4E31-427D-A426-ABAE02CA04ED}"/>
              </a:ext>
            </a:extLst>
          </p:cNvPr>
          <p:cNvSpPr/>
          <p:nvPr/>
        </p:nvSpPr>
        <p:spPr>
          <a:xfrm>
            <a:off x="7221500" y="17921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A464C51-6BFF-4E57-8F83-9A9535D82563}"/>
              </a:ext>
            </a:extLst>
          </p:cNvPr>
          <p:cNvSpPr txBox="1"/>
          <p:nvPr/>
        </p:nvSpPr>
        <p:spPr>
          <a:xfrm>
            <a:off x="6860293" y="1300885"/>
            <a:ext cx="10801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53CA75D-0E1F-44A9-A2A2-9152141443C1}"/>
              </a:ext>
            </a:extLst>
          </p:cNvPr>
          <p:cNvSpPr txBox="1"/>
          <p:nvPr/>
        </p:nvSpPr>
        <p:spPr>
          <a:xfrm>
            <a:off x="3280689" y="2278883"/>
            <a:ext cx="230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Bangladesh Bank, the country’s central bank authority, began permitting online transactions.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546615E-F048-4AF1-A400-CFB1D3323E28}"/>
              </a:ext>
            </a:extLst>
          </p:cNvPr>
          <p:cNvSpPr txBox="1"/>
          <p:nvPr/>
        </p:nvSpPr>
        <p:spPr>
          <a:xfrm>
            <a:off x="6256147" y="2278883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Bangladesh Bank also permitted the purchase and sale of goods and services online using international credit cards.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CB3A86E-8C68-48E1-BC7D-697C6D9A5340}"/>
              </a:ext>
            </a:extLst>
          </p:cNvPr>
          <p:cNvSpPr txBox="1"/>
          <p:nvPr/>
        </p:nvSpPr>
        <p:spPr>
          <a:xfrm>
            <a:off x="9265473" y="2278882"/>
            <a:ext cx="2305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first three quarters of the year, the e-commerce industry achieved 67 per cent growth whereas, the country's e-commerce transaction reached BDT 3.59 billion.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347DF9F-C642-42DD-83DA-25016465CDFE}"/>
              </a:ext>
            </a:extLst>
          </p:cNvPr>
          <p:cNvSpPr txBox="1"/>
          <p:nvPr/>
        </p:nvSpPr>
        <p:spPr>
          <a:xfrm>
            <a:off x="3375159" y="4006144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Bangladesh ranked 103rd in UNCTAD's Business-to-Consumer (B2C) E-commerce Index 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097C3F3-B601-43D4-B54E-5B3449710D42}"/>
              </a:ext>
            </a:extLst>
          </p:cNvPr>
          <p:cNvSpPr txBox="1"/>
          <p:nvPr/>
        </p:nvSpPr>
        <p:spPr>
          <a:xfrm>
            <a:off x="6247683" y="4006143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e-commerce business sites and e-commerce pages equaled 2,500 and 150,000 respectively.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10C1268-A9E3-4CC2-9648-AC74F504BD27}"/>
              </a:ext>
            </a:extLst>
          </p:cNvPr>
          <p:cNvSpPr txBox="1"/>
          <p:nvPr/>
        </p:nvSpPr>
        <p:spPr>
          <a:xfrm>
            <a:off x="9265472" y="4006143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ITU, the number of internet users has nearly tripled from 6.5 percent in 2013 to 18.2 percent in 2017 of the population.</a:t>
            </a:r>
          </a:p>
        </p:txBody>
      </p:sp>
    </p:spTree>
    <p:extLst>
      <p:ext uri="{BB962C8B-B14F-4D97-AF65-F5344CB8AC3E}">
        <p14:creationId xmlns:p14="http://schemas.microsoft.com/office/powerpoint/2010/main" val="870998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4939" y="393941"/>
            <a:ext cx="9119852" cy="7242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Trends Worldwide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A04F7-33A5-475A-B18A-B5D714517BF6}"/>
              </a:ext>
            </a:extLst>
          </p:cNvPr>
          <p:cNvSpPr txBox="1"/>
          <p:nvPr/>
        </p:nvSpPr>
        <p:spPr>
          <a:xfrm>
            <a:off x="1096580" y="5233848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AA9BD-3813-44A4-B4C8-E32DC3C04DD6}"/>
              </a:ext>
            </a:extLst>
          </p:cNvPr>
          <p:cNvSpPr txBox="1"/>
          <p:nvPr/>
        </p:nvSpPr>
        <p:spPr>
          <a:xfrm>
            <a:off x="4643229" y="5236564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39D6B467-10D0-450A-9D1F-281DD0DE0833}"/>
              </a:ext>
            </a:extLst>
          </p:cNvPr>
          <p:cNvSpPr/>
          <p:nvPr/>
        </p:nvSpPr>
        <p:spPr>
          <a:xfrm>
            <a:off x="4297761" y="5231997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70B29331-EEE3-4D35-9C0D-FC2ABA891299}"/>
              </a:ext>
            </a:extLst>
          </p:cNvPr>
          <p:cNvSpPr/>
          <p:nvPr/>
        </p:nvSpPr>
        <p:spPr>
          <a:xfrm>
            <a:off x="785105" y="5231997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3DEE60-2049-4B7D-8705-611E86052818}"/>
              </a:ext>
            </a:extLst>
          </p:cNvPr>
          <p:cNvSpPr txBox="1"/>
          <p:nvPr/>
        </p:nvSpPr>
        <p:spPr>
          <a:xfrm>
            <a:off x="699257" y="5543473"/>
            <a:ext cx="256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an analysis, the stores that have at least one social account (Facebook and/or Twitter) have 32% more sales on average than stores that don’t use Facebook and/or Twitter.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32BCA-0555-4F0E-B265-4D15C72A3C71}"/>
              </a:ext>
            </a:extLst>
          </p:cNvPr>
          <p:cNvSpPr txBox="1"/>
          <p:nvPr/>
        </p:nvSpPr>
        <p:spPr>
          <a:xfrm>
            <a:off x="4241439" y="5543473"/>
            <a:ext cx="2569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e-commerce sites that have a Facebook account, 60% are also using Twitter.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직사각형 3">
            <a:extLst>
              <a:ext uri="{FF2B5EF4-FFF2-40B4-BE49-F238E27FC236}">
                <a16:creationId xmlns:a16="http://schemas.microsoft.com/office/drawing/2014/main" id="{9637A3B4-82B4-4291-BE56-79EAF044E3EF}"/>
              </a:ext>
            </a:extLst>
          </p:cNvPr>
          <p:cNvSpPr/>
          <p:nvPr/>
        </p:nvSpPr>
        <p:spPr>
          <a:xfrm>
            <a:off x="6342170" y="1752073"/>
            <a:ext cx="5627945" cy="323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data from Statista, by the end of 2020 the global ecommerce market sales  will reach $4.2 trillion and make up 16% of total retail sales.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Asia is responsible for almost a half of the global mobile commerce market. China, UAE, &amp; Turkey have the highest number of mobile shoppers, with 68%, 57%, and 53% respectively of the total population.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Gartner predicts that, by 2021 over 80 percent of all customer interactions will ne handled by AI.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2021, early adopter brands that redesign their websites to support visual and voice search will increase digital commerce revenue by 30%.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out of 10 customers use their smartphones while shopping as in-store shopping assistants.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2021, B2B firms will spend more on e-commerce technology than online retailers do.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69% B2B entitles say they expect to stop printing catalogues within 5 years.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will generate $120 billion in revenue by 2021.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2021, over 2.14 billion people worldwide are expected to buy goods and services online, up from 1.66 billion global digital buyers in 2016.</a:t>
            </a: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57EC2F4-DFB9-4189-8CDA-CEA7C85FB537}"/>
              </a:ext>
            </a:extLst>
          </p:cNvPr>
          <p:cNvSpPr/>
          <p:nvPr/>
        </p:nvSpPr>
        <p:spPr>
          <a:xfrm>
            <a:off x="9843120" y="2034685"/>
            <a:ext cx="2126996" cy="2807975"/>
          </a:xfrm>
          <a:custGeom>
            <a:avLst/>
            <a:gdLst/>
            <a:ahLst/>
            <a:cxnLst/>
            <a:rect l="l" t="t" r="r" b="b"/>
            <a:pathLst>
              <a:path w="4367084" h="5765249">
                <a:moveTo>
                  <a:pt x="3965780" y="4113557"/>
                </a:moveTo>
                <a:lnTo>
                  <a:pt x="4166432" y="4113557"/>
                </a:lnTo>
                <a:lnTo>
                  <a:pt x="4166432" y="4916165"/>
                </a:lnTo>
                <a:lnTo>
                  <a:pt x="3972555" y="4916165"/>
                </a:lnTo>
                <a:lnTo>
                  <a:pt x="3972555" y="5763466"/>
                </a:lnTo>
                <a:lnTo>
                  <a:pt x="3771903" y="5763466"/>
                </a:lnTo>
                <a:lnTo>
                  <a:pt x="3771903" y="5763465"/>
                </a:lnTo>
                <a:lnTo>
                  <a:pt x="1193520" y="5763465"/>
                </a:lnTo>
                <a:lnTo>
                  <a:pt x="1193520" y="5765249"/>
                </a:lnTo>
                <a:lnTo>
                  <a:pt x="992868" y="5765249"/>
                </a:lnTo>
                <a:lnTo>
                  <a:pt x="992868" y="5009248"/>
                </a:lnTo>
                <a:lnTo>
                  <a:pt x="1193520" y="5009248"/>
                </a:lnTo>
                <a:lnTo>
                  <a:pt x="1193520" y="5562813"/>
                </a:lnTo>
                <a:lnTo>
                  <a:pt x="3771903" y="5562813"/>
                </a:lnTo>
                <a:lnTo>
                  <a:pt x="3771903" y="4916165"/>
                </a:lnTo>
                <a:lnTo>
                  <a:pt x="3965780" y="4916165"/>
                </a:lnTo>
                <a:close/>
                <a:moveTo>
                  <a:pt x="404924" y="3516123"/>
                </a:moveTo>
                <a:lnTo>
                  <a:pt x="605576" y="3516123"/>
                </a:lnTo>
                <a:lnTo>
                  <a:pt x="605576" y="4024102"/>
                </a:lnTo>
                <a:lnTo>
                  <a:pt x="794053" y="4024102"/>
                </a:lnTo>
                <a:lnTo>
                  <a:pt x="794053" y="4525732"/>
                </a:lnTo>
                <a:lnTo>
                  <a:pt x="991620" y="4525732"/>
                </a:lnTo>
                <a:lnTo>
                  <a:pt x="991620" y="5027362"/>
                </a:lnTo>
                <a:lnTo>
                  <a:pt x="790968" y="5027362"/>
                </a:lnTo>
                <a:lnTo>
                  <a:pt x="790968" y="4525732"/>
                </a:lnTo>
                <a:lnTo>
                  <a:pt x="593401" y="4525732"/>
                </a:lnTo>
                <a:lnTo>
                  <a:pt x="593401" y="4056122"/>
                </a:lnTo>
                <a:lnTo>
                  <a:pt x="404924" y="4056122"/>
                </a:lnTo>
                <a:close/>
                <a:moveTo>
                  <a:pt x="4166432" y="2307688"/>
                </a:moveTo>
                <a:lnTo>
                  <a:pt x="4367084" y="2307688"/>
                </a:lnTo>
                <a:lnTo>
                  <a:pt x="4367084" y="4113556"/>
                </a:lnTo>
                <a:lnTo>
                  <a:pt x="4166432" y="4113556"/>
                </a:lnTo>
                <a:close/>
                <a:moveTo>
                  <a:pt x="3965780" y="1906384"/>
                </a:moveTo>
                <a:lnTo>
                  <a:pt x="4166432" y="1906384"/>
                </a:lnTo>
                <a:lnTo>
                  <a:pt x="4166432" y="2307688"/>
                </a:lnTo>
                <a:lnTo>
                  <a:pt x="3965780" y="2307688"/>
                </a:lnTo>
                <a:close/>
                <a:moveTo>
                  <a:pt x="2520856" y="1506947"/>
                </a:moveTo>
                <a:lnTo>
                  <a:pt x="2721508" y="1506947"/>
                </a:lnTo>
                <a:lnTo>
                  <a:pt x="3336164" y="1506947"/>
                </a:lnTo>
                <a:lnTo>
                  <a:pt x="3336164" y="1685040"/>
                </a:lnTo>
                <a:lnTo>
                  <a:pt x="3464150" y="1685040"/>
                </a:lnTo>
                <a:lnTo>
                  <a:pt x="3464150" y="1682197"/>
                </a:lnTo>
                <a:lnTo>
                  <a:pt x="3965780" y="1682197"/>
                </a:lnTo>
                <a:lnTo>
                  <a:pt x="3965780" y="1882849"/>
                </a:lnTo>
                <a:lnTo>
                  <a:pt x="3536816" y="1882849"/>
                </a:lnTo>
                <a:lnTo>
                  <a:pt x="3536816" y="2788626"/>
                </a:lnTo>
                <a:lnTo>
                  <a:pt x="3336164" y="2788626"/>
                </a:lnTo>
                <a:lnTo>
                  <a:pt x="3336164" y="1707599"/>
                </a:lnTo>
                <a:lnTo>
                  <a:pt x="2721508" y="1707599"/>
                </a:lnTo>
                <a:lnTo>
                  <a:pt x="2721508" y="2710859"/>
                </a:lnTo>
                <a:lnTo>
                  <a:pt x="2520856" y="2710859"/>
                </a:lnTo>
                <a:close/>
                <a:moveTo>
                  <a:pt x="1705727" y="200652"/>
                </a:moveTo>
                <a:lnTo>
                  <a:pt x="1906379" y="200652"/>
                </a:lnTo>
                <a:lnTo>
                  <a:pt x="1906379" y="1306295"/>
                </a:lnTo>
                <a:lnTo>
                  <a:pt x="2508335" y="1306295"/>
                </a:lnTo>
                <a:lnTo>
                  <a:pt x="2508335" y="1506947"/>
                </a:lnTo>
                <a:lnTo>
                  <a:pt x="1906379" y="1506947"/>
                </a:lnTo>
                <a:lnTo>
                  <a:pt x="1906379" y="2608477"/>
                </a:lnTo>
                <a:lnTo>
                  <a:pt x="1705727" y="2608477"/>
                </a:lnTo>
                <a:close/>
                <a:moveTo>
                  <a:pt x="986562" y="200652"/>
                </a:moveTo>
                <a:lnTo>
                  <a:pt x="1187214" y="200652"/>
                </a:lnTo>
                <a:lnTo>
                  <a:pt x="1187214" y="3612116"/>
                </a:lnTo>
                <a:lnTo>
                  <a:pt x="986562" y="3612116"/>
                </a:lnTo>
                <a:lnTo>
                  <a:pt x="986562" y="2838909"/>
                </a:lnTo>
                <a:lnTo>
                  <a:pt x="600014" y="2838909"/>
                </a:lnTo>
                <a:lnTo>
                  <a:pt x="600014" y="2641799"/>
                </a:lnTo>
                <a:lnTo>
                  <a:pt x="200652" y="2641799"/>
                </a:lnTo>
                <a:lnTo>
                  <a:pt x="200652" y="3118899"/>
                </a:lnTo>
                <a:lnTo>
                  <a:pt x="384605" y="3118899"/>
                </a:lnTo>
                <a:lnTo>
                  <a:pt x="384605" y="3520203"/>
                </a:lnTo>
                <a:lnTo>
                  <a:pt x="183953" y="3520203"/>
                </a:lnTo>
                <a:lnTo>
                  <a:pt x="183953" y="3141857"/>
                </a:lnTo>
                <a:lnTo>
                  <a:pt x="0" y="3141857"/>
                </a:lnTo>
                <a:lnTo>
                  <a:pt x="0" y="2439575"/>
                </a:lnTo>
                <a:lnTo>
                  <a:pt x="200652" y="2439575"/>
                </a:lnTo>
                <a:lnTo>
                  <a:pt x="200652" y="2441147"/>
                </a:lnTo>
                <a:lnTo>
                  <a:pt x="610687" y="2441147"/>
                </a:lnTo>
                <a:lnTo>
                  <a:pt x="610687" y="2638257"/>
                </a:lnTo>
                <a:lnTo>
                  <a:pt x="986562" y="2638257"/>
                </a:lnTo>
                <a:close/>
                <a:moveTo>
                  <a:pt x="1187214" y="0"/>
                </a:moveTo>
                <a:lnTo>
                  <a:pt x="1688844" y="0"/>
                </a:lnTo>
                <a:lnTo>
                  <a:pt x="1688844" y="200652"/>
                </a:lnTo>
                <a:lnTo>
                  <a:pt x="1187214" y="20065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9" b="13669"/>
          <a:stretch>
            <a:fillRect/>
          </a:stretch>
        </p:blipFill>
        <p:spPr/>
      </p:pic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6C812435-30B7-4443-9F06-BF95A7161827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911C3C1-CA76-4A57-A87F-B2341F4E66F2}"/>
              </a:ext>
            </a:extLst>
          </p:cNvPr>
          <p:cNvGrpSpPr/>
          <p:nvPr/>
        </p:nvGrpSpPr>
        <p:grpSpPr>
          <a:xfrm>
            <a:off x="2437714" y="667183"/>
            <a:ext cx="1860260" cy="2086627"/>
            <a:chOff x="323529" y="2145621"/>
            <a:chExt cx="3921982" cy="341051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AAD39F2-B592-4BFB-90A6-F0AA3EE8C941}"/>
                </a:ext>
              </a:extLst>
            </p:cNvPr>
            <p:cNvSpPr/>
            <p:nvPr/>
          </p:nvSpPr>
          <p:spPr>
            <a:xfrm>
              <a:off x="2106746" y="2145621"/>
              <a:ext cx="2138765" cy="2589253"/>
            </a:xfrm>
            <a:custGeom>
              <a:avLst/>
              <a:gdLst>
                <a:gd name="connsiteX0" fmla="*/ 2660333 w 2715559"/>
                <a:gd name="connsiteY0" fmla="*/ 1901649 h 3287536"/>
                <a:gd name="connsiteX1" fmla="*/ 2655570 w 2715559"/>
                <a:gd name="connsiteY1" fmla="*/ 1765441 h 3287536"/>
                <a:gd name="connsiteX2" fmla="*/ 2713672 w 2715559"/>
                <a:gd name="connsiteY2" fmla="*/ 1554939 h 3287536"/>
                <a:gd name="connsiteX3" fmla="*/ 2673668 w 2715559"/>
                <a:gd name="connsiteY3" fmla="*/ 1450164 h 3287536"/>
                <a:gd name="connsiteX4" fmla="*/ 2648903 w 2715559"/>
                <a:gd name="connsiteY4" fmla="*/ 1334911 h 3287536"/>
                <a:gd name="connsiteX5" fmla="*/ 2655570 w 2715559"/>
                <a:gd name="connsiteY5" fmla="*/ 1231089 h 3287536"/>
                <a:gd name="connsiteX6" fmla="*/ 2480310 w 2715559"/>
                <a:gd name="connsiteY6" fmla="*/ 1001536 h 3287536"/>
                <a:gd name="connsiteX7" fmla="*/ 1182052 w 2715559"/>
                <a:gd name="connsiteY7" fmla="*/ 964389 h 3287536"/>
                <a:gd name="connsiteX8" fmla="*/ 886777 w 2715559"/>
                <a:gd name="connsiteY8" fmla="*/ 993916 h 3287536"/>
                <a:gd name="connsiteX9" fmla="*/ 865823 w 2715559"/>
                <a:gd name="connsiteY9" fmla="*/ 979629 h 3287536"/>
                <a:gd name="connsiteX10" fmla="*/ 901065 w 2715559"/>
                <a:gd name="connsiteY10" fmla="*/ 824371 h 3287536"/>
                <a:gd name="connsiteX11" fmla="*/ 973455 w 2715559"/>
                <a:gd name="connsiteY11" fmla="*/ 680544 h 3287536"/>
                <a:gd name="connsiteX12" fmla="*/ 973455 w 2715559"/>
                <a:gd name="connsiteY12" fmla="*/ 680544 h 3287536"/>
                <a:gd name="connsiteX13" fmla="*/ 985838 w 2715559"/>
                <a:gd name="connsiteY13" fmla="*/ 133809 h 3287536"/>
                <a:gd name="connsiteX14" fmla="*/ 1012508 w 2715559"/>
                <a:gd name="connsiteY14" fmla="*/ 103329 h 3287536"/>
                <a:gd name="connsiteX15" fmla="*/ 983933 w 2715559"/>
                <a:gd name="connsiteY15" fmla="*/ 57609 h 3287536"/>
                <a:gd name="connsiteX16" fmla="*/ 784860 w 2715559"/>
                <a:gd name="connsiteY16" fmla="*/ 42369 h 3287536"/>
                <a:gd name="connsiteX17" fmla="*/ 716280 w 2715559"/>
                <a:gd name="connsiteY17" fmla="*/ 156669 h 3287536"/>
                <a:gd name="connsiteX18" fmla="*/ 649605 w 2715559"/>
                <a:gd name="connsiteY18" fmla="*/ 318594 h 3287536"/>
                <a:gd name="connsiteX19" fmla="*/ 258127 w 2715559"/>
                <a:gd name="connsiteY19" fmla="*/ 921526 h 3287536"/>
                <a:gd name="connsiteX20" fmla="*/ 160020 w 2715559"/>
                <a:gd name="connsiteY20" fmla="*/ 1078689 h 3287536"/>
                <a:gd name="connsiteX21" fmla="*/ 40005 w 2715559"/>
                <a:gd name="connsiteY21" fmla="*/ 1474929 h 3287536"/>
                <a:gd name="connsiteX22" fmla="*/ 0 w 2715559"/>
                <a:gd name="connsiteY22" fmla="*/ 1522554 h 3287536"/>
                <a:gd name="connsiteX23" fmla="*/ 3810 w 2715559"/>
                <a:gd name="connsiteY23" fmla="*/ 1534936 h 3287536"/>
                <a:gd name="connsiteX24" fmla="*/ 303848 w 2715559"/>
                <a:gd name="connsiteY24" fmla="*/ 2331226 h 3287536"/>
                <a:gd name="connsiteX25" fmla="*/ 664845 w 2715559"/>
                <a:gd name="connsiteY25" fmla="*/ 3287536 h 3287536"/>
                <a:gd name="connsiteX26" fmla="*/ 701040 w 2715559"/>
                <a:gd name="connsiteY26" fmla="*/ 3279916 h 3287536"/>
                <a:gd name="connsiteX27" fmla="*/ 992505 w 2715559"/>
                <a:gd name="connsiteY27" fmla="*/ 3169426 h 3287536"/>
                <a:gd name="connsiteX28" fmla="*/ 1344930 w 2715559"/>
                <a:gd name="connsiteY28" fmla="*/ 3009406 h 3287536"/>
                <a:gd name="connsiteX29" fmla="*/ 2436495 w 2715559"/>
                <a:gd name="connsiteY29" fmla="*/ 2568399 h 3287536"/>
                <a:gd name="connsiteX30" fmla="*/ 2579370 w 2715559"/>
                <a:gd name="connsiteY30" fmla="*/ 2518869 h 3287536"/>
                <a:gd name="connsiteX31" fmla="*/ 2651760 w 2715559"/>
                <a:gd name="connsiteY31" fmla="*/ 2436001 h 3287536"/>
                <a:gd name="connsiteX32" fmla="*/ 2594610 w 2715559"/>
                <a:gd name="connsiteY32" fmla="*/ 2215974 h 3287536"/>
                <a:gd name="connsiteX33" fmla="*/ 2700338 w 2715559"/>
                <a:gd name="connsiteY33" fmla="*/ 2056906 h 3287536"/>
                <a:gd name="connsiteX34" fmla="*/ 2660333 w 2715559"/>
                <a:gd name="connsiteY34" fmla="*/ 1901649 h 328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15559" h="3287536">
                  <a:moveTo>
                    <a:pt x="2660333" y="1901649"/>
                  </a:moveTo>
                  <a:cubicBezTo>
                    <a:pt x="2630805" y="1854024"/>
                    <a:pt x="2619375" y="1812114"/>
                    <a:pt x="2655570" y="1765441"/>
                  </a:cubicBezTo>
                  <a:cubicBezTo>
                    <a:pt x="2695575" y="1700671"/>
                    <a:pt x="2723197" y="1633044"/>
                    <a:pt x="2713672" y="1554939"/>
                  </a:cubicBezTo>
                  <a:cubicBezTo>
                    <a:pt x="2707005" y="1506361"/>
                    <a:pt x="2686050" y="1459689"/>
                    <a:pt x="2673668" y="1450164"/>
                  </a:cubicBezTo>
                  <a:cubicBezTo>
                    <a:pt x="2630805" y="1418731"/>
                    <a:pt x="2627947" y="1379679"/>
                    <a:pt x="2648903" y="1334911"/>
                  </a:cubicBezTo>
                  <a:cubicBezTo>
                    <a:pt x="2663190" y="1310146"/>
                    <a:pt x="2662238" y="1257759"/>
                    <a:pt x="2655570" y="1231089"/>
                  </a:cubicBezTo>
                  <a:cubicBezTo>
                    <a:pt x="2627947" y="1131076"/>
                    <a:pt x="2575560" y="1050114"/>
                    <a:pt x="2480310" y="1001536"/>
                  </a:cubicBezTo>
                  <a:cubicBezTo>
                    <a:pt x="2211705" y="870091"/>
                    <a:pt x="1816418" y="870091"/>
                    <a:pt x="1182052" y="964389"/>
                  </a:cubicBezTo>
                  <a:cubicBezTo>
                    <a:pt x="1154430" y="977724"/>
                    <a:pt x="998220" y="981534"/>
                    <a:pt x="886777" y="993916"/>
                  </a:cubicBezTo>
                  <a:cubicBezTo>
                    <a:pt x="867727" y="995821"/>
                    <a:pt x="863918" y="996774"/>
                    <a:pt x="865823" y="979629"/>
                  </a:cubicBezTo>
                  <a:cubicBezTo>
                    <a:pt x="871538" y="927241"/>
                    <a:pt x="869633" y="873901"/>
                    <a:pt x="901065" y="824371"/>
                  </a:cubicBezTo>
                  <a:cubicBezTo>
                    <a:pt x="929640" y="779604"/>
                    <a:pt x="949643" y="729121"/>
                    <a:pt x="973455" y="680544"/>
                  </a:cubicBezTo>
                  <a:cubicBezTo>
                    <a:pt x="973455" y="680544"/>
                    <a:pt x="973455" y="680544"/>
                    <a:pt x="973455" y="680544"/>
                  </a:cubicBezTo>
                  <a:cubicBezTo>
                    <a:pt x="978218" y="498616"/>
                    <a:pt x="982027" y="315736"/>
                    <a:pt x="985838" y="133809"/>
                  </a:cubicBezTo>
                  <a:cubicBezTo>
                    <a:pt x="985838" y="112854"/>
                    <a:pt x="990600" y="101424"/>
                    <a:pt x="1012508" y="103329"/>
                  </a:cubicBezTo>
                  <a:cubicBezTo>
                    <a:pt x="1002983" y="88089"/>
                    <a:pt x="995363" y="71896"/>
                    <a:pt x="983933" y="57609"/>
                  </a:cubicBezTo>
                  <a:cubicBezTo>
                    <a:pt x="929640" y="-12876"/>
                    <a:pt x="848677" y="-19544"/>
                    <a:pt x="784860" y="42369"/>
                  </a:cubicBezTo>
                  <a:cubicBezTo>
                    <a:pt x="751523" y="74754"/>
                    <a:pt x="729615" y="112854"/>
                    <a:pt x="716280" y="156669"/>
                  </a:cubicBezTo>
                  <a:cubicBezTo>
                    <a:pt x="698183" y="211914"/>
                    <a:pt x="681990" y="269064"/>
                    <a:pt x="649605" y="318594"/>
                  </a:cubicBezTo>
                  <a:cubicBezTo>
                    <a:pt x="519113" y="519571"/>
                    <a:pt x="387667" y="719596"/>
                    <a:pt x="258127" y="921526"/>
                  </a:cubicBezTo>
                  <a:cubicBezTo>
                    <a:pt x="224790" y="972961"/>
                    <a:pt x="182880" y="1020586"/>
                    <a:pt x="160020" y="1078689"/>
                  </a:cubicBezTo>
                  <a:cubicBezTo>
                    <a:pt x="109538" y="1207276"/>
                    <a:pt x="78105" y="1342531"/>
                    <a:pt x="40005" y="1474929"/>
                  </a:cubicBezTo>
                  <a:cubicBezTo>
                    <a:pt x="33338" y="1497789"/>
                    <a:pt x="26670" y="1517791"/>
                    <a:pt x="0" y="1522554"/>
                  </a:cubicBezTo>
                  <a:cubicBezTo>
                    <a:pt x="953" y="1526364"/>
                    <a:pt x="1905" y="1531126"/>
                    <a:pt x="3810" y="1534936"/>
                  </a:cubicBezTo>
                  <a:cubicBezTo>
                    <a:pt x="103823" y="1800684"/>
                    <a:pt x="203835" y="2065479"/>
                    <a:pt x="303848" y="2331226"/>
                  </a:cubicBezTo>
                  <a:cubicBezTo>
                    <a:pt x="423863" y="2650314"/>
                    <a:pt x="544830" y="2968449"/>
                    <a:pt x="664845" y="3287536"/>
                  </a:cubicBezTo>
                  <a:cubicBezTo>
                    <a:pt x="677227" y="3284679"/>
                    <a:pt x="688658" y="3282774"/>
                    <a:pt x="701040" y="3279916"/>
                  </a:cubicBezTo>
                  <a:cubicBezTo>
                    <a:pt x="801052" y="3250389"/>
                    <a:pt x="896302" y="3208479"/>
                    <a:pt x="992505" y="3169426"/>
                  </a:cubicBezTo>
                  <a:cubicBezTo>
                    <a:pt x="1109663" y="3121801"/>
                    <a:pt x="1229677" y="3062746"/>
                    <a:pt x="1344930" y="3009406"/>
                  </a:cubicBezTo>
                  <a:cubicBezTo>
                    <a:pt x="1480185" y="2930349"/>
                    <a:pt x="2380298" y="2584591"/>
                    <a:pt x="2436495" y="2568399"/>
                  </a:cubicBezTo>
                  <a:cubicBezTo>
                    <a:pt x="2484120" y="2551254"/>
                    <a:pt x="2536508" y="2534109"/>
                    <a:pt x="2579370" y="2518869"/>
                  </a:cubicBezTo>
                  <a:cubicBezTo>
                    <a:pt x="2617470" y="2505534"/>
                    <a:pt x="2642235" y="2476959"/>
                    <a:pt x="2651760" y="2436001"/>
                  </a:cubicBezTo>
                  <a:cubicBezTo>
                    <a:pt x="2670810" y="2353134"/>
                    <a:pt x="2670810" y="2275029"/>
                    <a:pt x="2594610" y="2215974"/>
                  </a:cubicBezTo>
                  <a:cubicBezTo>
                    <a:pt x="2682240" y="2173111"/>
                    <a:pt x="2707958" y="2135964"/>
                    <a:pt x="2700338" y="2056906"/>
                  </a:cubicBezTo>
                  <a:cubicBezTo>
                    <a:pt x="2696528" y="2003566"/>
                    <a:pt x="2688908" y="1947369"/>
                    <a:pt x="2660333" y="1901649"/>
                  </a:cubicBezTo>
                  <a:close/>
                </a:path>
              </a:pathLst>
            </a:custGeom>
            <a:solidFill>
              <a:srgbClr val="FD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5718C3C-9856-4982-98AE-EF1C5ED26BA9}"/>
                </a:ext>
              </a:extLst>
            </p:cNvPr>
            <p:cNvSpPr/>
            <p:nvPr/>
          </p:nvSpPr>
          <p:spPr>
            <a:xfrm>
              <a:off x="323529" y="3326227"/>
              <a:ext cx="2345807" cy="2229910"/>
            </a:xfrm>
            <a:custGeom>
              <a:avLst/>
              <a:gdLst>
                <a:gd name="connsiteX0" fmla="*/ 2219357 w 2978438"/>
                <a:gd name="connsiteY0" fmla="*/ 5459 h 2831285"/>
                <a:gd name="connsiteX1" fmla="*/ 2265077 w 2978438"/>
                <a:gd name="connsiteY1" fmla="*/ 24509 h 2831285"/>
                <a:gd name="connsiteX2" fmla="*/ 2973737 w 2978438"/>
                <a:gd name="connsiteY2" fmla="*/ 1905696 h 2831285"/>
                <a:gd name="connsiteX3" fmla="*/ 2957544 w 2978438"/>
                <a:gd name="connsiteY3" fmla="*/ 1943796 h 2831285"/>
                <a:gd name="connsiteX4" fmla="*/ 627729 w 2978438"/>
                <a:gd name="connsiteY4" fmla="*/ 2822954 h 2831285"/>
                <a:gd name="connsiteX5" fmla="*/ 588677 w 2978438"/>
                <a:gd name="connsiteY5" fmla="*/ 2828669 h 2831285"/>
                <a:gd name="connsiteX6" fmla="*/ 361029 w 2978438"/>
                <a:gd name="connsiteY6" fmla="*/ 2400996 h 2831285"/>
                <a:gd name="connsiteX7" fmla="*/ 126714 w 2978438"/>
                <a:gd name="connsiteY7" fmla="*/ 1732341 h 2831285"/>
                <a:gd name="connsiteX8" fmla="*/ 36226 w 2978438"/>
                <a:gd name="connsiteY8" fmla="*/ 1268474 h 2831285"/>
                <a:gd name="connsiteX9" fmla="*/ 31 w 2978438"/>
                <a:gd name="connsiteY9" fmla="*/ 826514 h 2831285"/>
                <a:gd name="connsiteX10" fmla="*/ 7651 w 2978438"/>
                <a:gd name="connsiteY10" fmla="*/ 794129 h 2831285"/>
                <a:gd name="connsiteX11" fmla="*/ 40989 w 2978438"/>
                <a:gd name="connsiteY11" fmla="*/ 773173 h 2831285"/>
                <a:gd name="connsiteX12" fmla="*/ 2219357 w 2978438"/>
                <a:gd name="connsiteY12" fmla="*/ 5459 h 283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78438" h="2831285">
                  <a:moveTo>
                    <a:pt x="2219357" y="5459"/>
                  </a:moveTo>
                  <a:cubicBezTo>
                    <a:pt x="2244122" y="-4066"/>
                    <a:pt x="2258409" y="-3114"/>
                    <a:pt x="2265077" y="24509"/>
                  </a:cubicBezTo>
                  <a:cubicBezTo>
                    <a:pt x="2275554" y="32129"/>
                    <a:pt x="2957544" y="1867596"/>
                    <a:pt x="2973737" y="1905696"/>
                  </a:cubicBezTo>
                  <a:cubicBezTo>
                    <a:pt x="2982309" y="1926651"/>
                    <a:pt x="2980404" y="1935224"/>
                    <a:pt x="2957544" y="1943796"/>
                  </a:cubicBezTo>
                  <a:cubicBezTo>
                    <a:pt x="2807049" y="1998089"/>
                    <a:pt x="850614" y="2742944"/>
                    <a:pt x="627729" y="2822954"/>
                  </a:cubicBezTo>
                  <a:cubicBezTo>
                    <a:pt x="615347" y="2827716"/>
                    <a:pt x="602964" y="2835336"/>
                    <a:pt x="588677" y="2828669"/>
                  </a:cubicBezTo>
                  <a:cubicBezTo>
                    <a:pt x="504857" y="2690556"/>
                    <a:pt x="427704" y="2548634"/>
                    <a:pt x="361029" y="2400996"/>
                  </a:cubicBezTo>
                  <a:cubicBezTo>
                    <a:pt x="263874" y="2184779"/>
                    <a:pt x="184816" y="1962846"/>
                    <a:pt x="126714" y="1732341"/>
                  </a:cubicBezTo>
                  <a:cubicBezTo>
                    <a:pt x="87661" y="1578989"/>
                    <a:pt x="57181" y="1423731"/>
                    <a:pt x="36226" y="1268474"/>
                  </a:cubicBezTo>
                  <a:cubicBezTo>
                    <a:pt x="20986" y="1158936"/>
                    <a:pt x="31" y="863661"/>
                    <a:pt x="31" y="826514"/>
                  </a:cubicBezTo>
                  <a:cubicBezTo>
                    <a:pt x="31" y="815084"/>
                    <a:pt x="-921" y="803654"/>
                    <a:pt x="7651" y="794129"/>
                  </a:cubicBezTo>
                  <a:cubicBezTo>
                    <a:pt x="14319" y="779841"/>
                    <a:pt x="28606" y="777936"/>
                    <a:pt x="40989" y="773173"/>
                  </a:cubicBezTo>
                  <a:cubicBezTo>
                    <a:pt x="314357" y="675066"/>
                    <a:pt x="2105057" y="48321"/>
                    <a:pt x="2219357" y="545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61E439-CDC9-455F-B09D-0F9E57027DA9}"/>
              </a:ext>
            </a:extLst>
          </p:cNvPr>
          <p:cNvGrpSpPr/>
          <p:nvPr/>
        </p:nvGrpSpPr>
        <p:grpSpPr>
          <a:xfrm>
            <a:off x="3886071" y="904386"/>
            <a:ext cx="1264088" cy="1509427"/>
            <a:chOff x="2832912" y="2217237"/>
            <a:chExt cx="1264088" cy="232035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B25CB41-4E5E-4EA1-9874-A3CB5EBAF68B}"/>
                </a:ext>
              </a:extLst>
            </p:cNvPr>
            <p:cNvSpPr/>
            <p:nvPr/>
          </p:nvSpPr>
          <p:spPr>
            <a:xfrm>
              <a:off x="2832912" y="2217237"/>
              <a:ext cx="1264088" cy="2320350"/>
            </a:xfrm>
            <a:custGeom>
              <a:avLst/>
              <a:gdLst>
                <a:gd name="connsiteX0" fmla="*/ 1460199 w 1604995"/>
                <a:gd name="connsiteY0" fmla="*/ 2946099 h 2946115"/>
                <a:gd name="connsiteX1" fmla="*/ 92409 w 1604995"/>
                <a:gd name="connsiteY1" fmla="*/ 2921334 h 2946115"/>
                <a:gd name="connsiteX2" fmla="*/ 16 w 1604995"/>
                <a:gd name="connsiteY2" fmla="*/ 2825131 h 2946115"/>
                <a:gd name="connsiteX3" fmla="*/ 48594 w 1604995"/>
                <a:gd name="connsiteY3" fmla="*/ 92409 h 2946115"/>
                <a:gd name="connsiteX4" fmla="*/ 144796 w 1604995"/>
                <a:gd name="connsiteY4" fmla="*/ 16 h 2946115"/>
                <a:gd name="connsiteX5" fmla="*/ 1512586 w 1604995"/>
                <a:gd name="connsiteY5" fmla="*/ 24781 h 2946115"/>
                <a:gd name="connsiteX6" fmla="*/ 1604979 w 1604995"/>
                <a:gd name="connsiteY6" fmla="*/ 120984 h 2946115"/>
                <a:gd name="connsiteX7" fmla="*/ 1555449 w 1604995"/>
                <a:gd name="connsiteY7" fmla="*/ 2853706 h 2946115"/>
                <a:gd name="connsiteX8" fmla="*/ 1460199 w 1604995"/>
                <a:gd name="connsiteY8" fmla="*/ 2946099 h 29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995" h="2946115">
                  <a:moveTo>
                    <a:pt x="1460199" y="2946099"/>
                  </a:moveTo>
                  <a:lnTo>
                    <a:pt x="92409" y="2921334"/>
                  </a:lnTo>
                  <a:cubicBezTo>
                    <a:pt x="40021" y="2920381"/>
                    <a:pt x="-936" y="2877519"/>
                    <a:pt x="16" y="2825131"/>
                  </a:cubicBezTo>
                  <a:lnTo>
                    <a:pt x="48594" y="92409"/>
                  </a:lnTo>
                  <a:cubicBezTo>
                    <a:pt x="49546" y="40021"/>
                    <a:pt x="92409" y="-936"/>
                    <a:pt x="144796" y="16"/>
                  </a:cubicBezTo>
                  <a:lnTo>
                    <a:pt x="1512586" y="24781"/>
                  </a:lnTo>
                  <a:cubicBezTo>
                    <a:pt x="1564974" y="25734"/>
                    <a:pt x="1605931" y="68596"/>
                    <a:pt x="1604979" y="120984"/>
                  </a:cubicBezTo>
                  <a:lnTo>
                    <a:pt x="1555449" y="2853706"/>
                  </a:lnTo>
                  <a:cubicBezTo>
                    <a:pt x="1554496" y="2906094"/>
                    <a:pt x="1511634" y="2947051"/>
                    <a:pt x="1460199" y="29460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F60C86F-FED4-4C09-9FA2-43EF6A6BDCB5}"/>
                </a:ext>
              </a:extLst>
            </p:cNvPr>
            <p:cNvSpPr/>
            <p:nvPr/>
          </p:nvSpPr>
          <p:spPr>
            <a:xfrm>
              <a:off x="2912444" y="2446057"/>
              <a:ext cx="1099772" cy="1786191"/>
            </a:xfrm>
            <a:custGeom>
              <a:avLst/>
              <a:gdLst>
                <a:gd name="connsiteX0" fmla="*/ 1320165 w 1396365"/>
                <a:gd name="connsiteY0" fmla="*/ 2267903 h 2267902"/>
                <a:gd name="connsiteX1" fmla="*/ 36195 w 1396365"/>
                <a:gd name="connsiteY1" fmla="*/ 2245043 h 2267902"/>
                <a:gd name="connsiteX2" fmla="*/ 0 w 1396365"/>
                <a:gd name="connsiteY2" fmla="*/ 2207895 h 2267902"/>
                <a:gd name="connsiteX3" fmla="*/ 39053 w 1396365"/>
                <a:gd name="connsiteY3" fmla="*/ 36195 h 2267902"/>
                <a:gd name="connsiteX4" fmla="*/ 76200 w 1396365"/>
                <a:gd name="connsiteY4" fmla="*/ 0 h 2267902"/>
                <a:gd name="connsiteX5" fmla="*/ 1360170 w 1396365"/>
                <a:gd name="connsiteY5" fmla="*/ 22860 h 2267902"/>
                <a:gd name="connsiteX6" fmla="*/ 1396365 w 1396365"/>
                <a:gd name="connsiteY6" fmla="*/ 60007 h 2267902"/>
                <a:gd name="connsiteX7" fmla="*/ 1357313 w 1396365"/>
                <a:gd name="connsiteY7" fmla="*/ 2231708 h 2267902"/>
                <a:gd name="connsiteX8" fmla="*/ 1320165 w 1396365"/>
                <a:gd name="connsiteY8" fmla="*/ 2267903 h 226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6365" h="2267902">
                  <a:moveTo>
                    <a:pt x="1320165" y="2267903"/>
                  </a:moveTo>
                  <a:lnTo>
                    <a:pt x="36195" y="2245043"/>
                  </a:lnTo>
                  <a:cubicBezTo>
                    <a:pt x="16192" y="2245043"/>
                    <a:pt x="0" y="2227897"/>
                    <a:pt x="0" y="2207895"/>
                  </a:cubicBezTo>
                  <a:lnTo>
                    <a:pt x="39053" y="36195"/>
                  </a:lnTo>
                  <a:cubicBezTo>
                    <a:pt x="39053" y="16192"/>
                    <a:pt x="56197" y="0"/>
                    <a:pt x="76200" y="0"/>
                  </a:cubicBezTo>
                  <a:lnTo>
                    <a:pt x="1360170" y="22860"/>
                  </a:lnTo>
                  <a:cubicBezTo>
                    <a:pt x="1380173" y="22860"/>
                    <a:pt x="1396365" y="40005"/>
                    <a:pt x="1396365" y="60007"/>
                  </a:cubicBezTo>
                  <a:lnTo>
                    <a:pt x="1357313" y="2231708"/>
                  </a:lnTo>
                  <a:cubicBezTo>
                    <a:pt x="1356360" y="2251710"/>
                    <a:pt x="1340167" y="2267903"/>
                    <a:pt x="1320165" y="2267903"/>
                  </a:cubicBezTo>
                  <a:close/>
                </a:path>
              </a:pathLst>
            </a:custGeom>
            <a:solidFill>
              <a:srgbClr val="CD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7CC7365-05EA-4AAC-8024-63D2AFB71116}"/>
                </a:ext>
              </a:extLst>
            </p:cNvPr>
            <p:cNvGrpSpPr/>
            <p:nvPr/>
          </p:nvGrpSpPr>
          <p:grpSpPr>
            <a:xfrm>
              <a:off x="3349795" y="3780629"/>
              <a:ext cx="224346" cy="223572"/>
              <a:chOff x="3349795" y="3780629"/>
              <a:chExt cx="224346" cy="223572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57D9E7E-D663-432D-9988-EFF75E117503}"/>
                  </a:ext>
                </a:extLst>
              </p:cNvPr>
              <p:cNvSpPr/>
              <p:nvPr/>
            </p:nvSpPr>
            <p:spPr>
              <a:xfrm>
                <a:off x="3349795" y="3780629"/>
                <a:ext cx="224346" cy="223572"/>
              </a:xfrm>
              <a:custGeom>
                <a:avLst/>
                <a:gdLst>
                  <a:gd name="connsiteX0" fmla="*/ 11 w 284849"/>
                  <a:gd name="connsiteY0" fmla="*/ 139076 h 283866"/>
                  <a:gd name="connsiteX1" fmla="*/ 142886 w 284849"/>
                  <a:gd name="connsiteY1" fmla="*/ 11 h 283866"/>
                  <a:gd name="connsiteX2" fmla="*/ 284808 w 284849"/>
                  <a:gd name="connsiteY2" fmla="*/ 143838 h 283866"/>
                  <a:gd name="connsiteX3" fmla="*/ 140981 w 284849"/>
                  <a:gd name="connsiteY3" fmla="*/ 283856 h 283866"/>
                  <a:gd name="connsiteX4" fmla="*/ 11 w 284849"/>
                  <a:gd name="connsiteY4" fmla="*/ 139076 h 28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849" h="283866">
                    <a:moveTo>
                      <a:pt x="11" y="139076"/>
                    </a:moveTo>
                    <a:cubicBezTo>
                      <a:pt x="963" y="60019"/>
                      <a:pt x="62876" y="-942"/>
                      <a:pt x="142886" y="11"/>
                    </a:cubicBezTo>
                    <a:cubicBezTo>
                      <a:pt x="222896" y="11"/>
                      <a:pt x="286713" y="65733"/>
                      <a:pt x="284808" y="143838"/>
                    </a:cubicBezTo>
                    <a:cubicBezTo>
                      <a:pt x="282903" y="220991"/>
                      <a:pt x="218133" y="284808"/>
                      <a:pt x="140981" y="283856"/>
                    </a:cubicBezTo>
                    <a:cubicBezTo>
                      <a:pt x="61923" y="282903"/>
                      <a:pt x="-942" y="219086"/>
                      <a:pt x="11" y="1390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5C6D637-5E4D-44A1-B102-7A2157DA9AA7}"/>
                  </a:ext>
                </a:extLst>
              </p:cNvPr>
              <p:cNvSpPr/>
              <p:nvPr/>
            </p:nvSpPr>
            <p:spPr>
              <a:xfrm>
                <a:off x="3420299" y="3850404"/>
                <a:ext cx="81041" cy="81793"/>
              </a:xfrm>
              <a:custGeom>
                <a:avLst/>
                <a:gdLst>
                  <a:gd name="connsiteX0" fmla="*/ 102898 w 102897"/>
                  <a:gd name="connsiteY0" fmla="*/ 51435 h 103851"/>
                  <a:gd name="connsiteX1" fmla="*/ 53368 w 102897"/>
                  <a:gd name="connsiteY1" fmla="*/ 103822 h 103851"/>
                  <a:gd name="connsiteX2" fmla="*/ 28 w 102897"/>
                  <a:gd name="connsiteY2" fmla="*/ 54292 h 103851"/>
                  <a:gd name="connsiteX3" fmla="*/ 51463 w 102897"/>
                  <a:gd name="connsiteY3" fmla="*/ 0 h 103851"/>
                  <a:gd name="connsiteX4" fmla="*/ 102898 w 102897"/>
                  <a:gd name="connsiteY4" fmla="*/ 51435 h 1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97" h="103851">
                    <a:moveTo>
                      <a:pt x="102898" y="51435"/>
                    </a:moveTo>
                    <a:cubicBezTo>
                      <a:pt x="102898" y="80010"/>
                      <a:pt x="81943" y="102870"/>
                      <a:pt x="53368" y="103822"/>
                    </a:cubicBezTo>
                    <a:cubicBezTo>
                      <a:pt x="25745" y="104775"/>
                      <a:pt x="1933" y="81915"/>
                      <a:pt x="28" y="54292"/>
                    </a:cubicBezTo>
                    <a:cubicBezTo>
                      <a:pt x="-925" y="24765"/>
                      <a:pt x="22888" y="0"/>
                      <a:pt x="51463" y="0"/>
                    </a:cubicBezTo>
                    <a:cubicBezTo>
                      <a:pt x="79085" y="0"/>
                      <a:pt x="102898" y="23813"/>
                      <a:pt x="102898" y="5143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784309" y="174366"/>
            <a:ext cx="10711154" cy="492651"/>
          </a:xfrm>
        </p:spPr>
        <p:txBody>
          <a:bodyPr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Business Scenario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C5337F-9915-4CC8-B3F5-F89A222C6E02}"/>
              </a:ext>
            </a:extLst>
          </p:cNvPr>
          <p:cNvGrpSpPr/>
          <p:nvPr/>
        </p:nvGrpSpPr>
        <p:grpSpPr>
          <a:xfrm>
            <a:off x="4413904" y="1961069"/>
            <a:ext cx="1459757" cy="1360280"/>
            <a:chOff x="3657008" y="3846050"/>
            <a:chExt cx="2226922" cy="286631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EC429C6-5FA7-4F38-A3DC-92ACE0626FB8}"/>
                </a:ext>
              </a:extLst>
            </p:cNvPr>
            <p:cNvSpPr/>
            <p:nvPr/>
          </p:nvSpPr>
          <p:spPr>
            <a:xfrm>
              <a:off x="4510265" y="5518403"/>
              <a:ext cx="1373665" cy="1193960"/>
            </a:xfrm>
            <a:custGeom>
              <a:avLst/>
              <a:gdLst>
                <a:gd name="connsiteX0" fmla="*/ 603980 w 1744122"/>
                <a:gd name="connsiteY0" fmla="*/ 1515955 h 1515954"/>
                <a:gd name="connsiteX1" fmla="*/ 18193 w 1744122"/>
                <a:gd name="connsiteY1" fmla="*/ 836822 h 1515954"/>
                <a:gd name="connsiteX2" fmla="*/ 24860 w 1744122"/>
                <a:gd name="connsiteY2" fmla="*/ 774910 h 1515954"/>
                <a:gd name="connsiteX3" fmla="*/ 1165003 w 1744122"/>
                <a:gd name="connsiteY3" fmla="*/ 8147 h 1515954"/>
                <a:gd name="connsiteX4" fmla="*/ 1203103 w 1744122"/>
                <a:gd name="connsiteY4" fmla="*/ 11958 h 1515954"/>
                <a:gd name="connsiteX5" fmla="*/ 1744123 w 1744122"/>
                <a:gd name="connsiteY5" fmla="*/ 619652 h 1515954"/>
                <a:gd name="connsiteX6" fmla="*/ 1651730 w 1744122"/>
                <a:gd name="connsiteY6" fmla="*/ 733000 h 1515954"/>
                <a:gd name="connsiteX7" fmla="*/ 684943 w 1744122"/>
                <a:gd name="connsiteY7" fmla="*/ 1478808 h 1515954"/>
                <a:gd name="connsiteX8" fmla="*/ 603980 w 1744122"/>
                <a:gd name="connsiteY8" fmla="*/ 1515955 h 151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122" h="1515954">
                  <a:moveTo>
                    <a:pt x="603980" y="1515955"/>
                  </a:moveTo>
                  <a:cubicBezTo>
                    <a:pt x="458248" y="1343552"/>
                    <a:pt x="53435" y="876827"/>
                    <a:pt x="18193" y="836822"/>
                  </a:cubicBezTo>
                  <a:cubicBezTo>
                    <a:pt x="-7525" y="807295"/>
                    <a:pt x="-6572" y="797770"/>
                    <a:pt x="24860" y="774910"/>
                  </a:cubicBezTo>
                  <a:cubicBezTo>
                    <a:pt x="86773" y="728238"/>
                    <a:pt x="1084993" y="63392"/>
                    <a:pt x="1165003" y="8147"/>
                  </a:cubicBezTo>
                  <a:cubicBezTo>
                    <a:pt x="1181195" y="-3283"/>
                    <a:pt x="1188816" y="-3283"/>
                    <a:pt x="1203103" y="11958"/>
                  </a:cubicBezTo>
                  <a:cubicBezTo>
                    <a:pt x="1383125" y="214840"/>
                    <a:pt x="1564100" y="416770"/>
                    <a:pt x="1744123" y="619652"/>
                  </a:cubicBezTo>
                  <a:cubicBezTo>
                    <a:pt x="1724120" y="666325"/>
                    <a:pt x="1685068" y="698710"/>
                    <a:pt x="1651730" y="733000"/>
                  </a:cubicBezTo>
                  <a:cubicBezTo>
                    <a:pt x="1365028" y="1027322"/>
                    <a:pt x="1044988" y="1278783"/>
                    <a:pt x="684943" y="1478808"/>
                  </a:cubicBezTo>
                  <a:cubicBezTo>
                    <a:pt x="659225" y="1492142"/>
                    <a:pt x="634460" y="1510240"/>
                    <a:pt x="603980" y="151595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C7D081-5D1D-41F0-9208-B65717B7F4ED}"/>
                </a:ext>
              </a:extLst>
            </p:cNvPr>
            <p:cNvSpPr/>
            <p:nvPr/>
          </p:nvSpPr>
          <p:spPr>
            <a:xfrm>
              <a:off x="3657008" y="3846050"/>
              <a:ext cx="1579512" cy="2289420"/>
            </a:xfrm>
            <a:custGeom>
              <a:avLst/>
              <a:gdLst>
                <a:gd name="connsiteX0" fmla="*/ 2005485 w 2005484"/>
                <a:gd name="connsiteY0" fmla="*/ 2294387 h 2906844"/>
                <a:gd name="connsiteX1" fmla="*/ 1502564 w 2005484"/>
                <a:gd name="connsiteY1" fmla="*/ 2638239 h 2906844"/>
                <a:gd name="connsiteX2" fmla="*/ 1095847 w 2005484"/>
                <a:gd name="connsiteY2" fmla="*/ 2906845 h 2906844"/>
                <a:gd name="connsiteX3" fmla="*/ 725324 w 2005484"/>
                <a:gd name="connsiteY3" fmla="*/ 2624904 h 2906844"/>
                <a:gd name="connsiteX4" fmla="*/ 351944 w 2005484"/>
                <a:gd name="connsiteY4" fmla="*/ 2177229 h 2906844"/>
                <a:gd name="connsiteX5" fmla="*/ 249074 w 2005484"/>
                <a:gd name="connsiteY5" fmla="*/ 2015304 h 2906844"/>
                <a:gd name="connsiteX6" fmla="*/ 227167 w 2005484"/>
                <a:gd name="connsiteY6" fmla="*/ 1910529 h 2906844"/>
                <a:gd name="connsiteX7" fmla="*/ 220499 w 2005484"/>
                <a:gd name="connsiteY7" fmla="*/ 1660974 h 2906844"/>
                <a:gd name="connsiteX8" fmla="*/ 201449 w 2005484"/>
                <a:gd name="connsiteY8" fmla="*/ 1409514 h 2906844"/>
                <a:gd name="connsiteX9" fmla="*/ 320512 w 2005484"/>
                <a:gd name="connsiteY9" fmla="*/ 1135194 h 2906844"/>
                <a:gd name="connsiteX10" fmla="*/ 329084 w 2005484"/>
                <a:gd name="connsiteY10" fmla="*/ 1108524 h 2906844"/>
                <a:gd name="connsiteX11" fmla="*/ 238597 w 2005484"/>
                <a:gd name="connsiteY11" fmla="*/ 865637 h 2906844"/>
                <a:gd name="connsiteX12" fmla="*/ 210974 w 2005484"/>
                <a:gd name="connsiteY12" fmla="*/ 813249 h 2906844"/>
                <a:gd name="connsiteX13" fmla="*/ 88102 w 2005484"/>
                <a:gd name="connsiteY13" fmla="*/ 479874 h 2906844"/>
                <a:gd name="connsiteX14" fmla="*/ 12855 w 2005484"/>
                <a:gd name="connsiteY14" fmla="*/ 237939 h 2906844"/>
                <a:gd name="connsiteX15" fmla="*/ 472 w 2005484"/>
                <a:gd name="connsiteY15" fmla="*/ 117924 h 2906844"/>
                <a:gd name="connsiteX16" fmla="*/ 108105 w 2005484"/>
                <a:gd name="connsiteY16" fmla="*/ 3624 h 2906844"/>
                <a:gd name="connsiteX17" fmla="*/ 188114 w 2005484"/>
                <a:gd name="connsiteY17" fmla="*/ 767 h 2906844"/>
                <a:gd name="connsiteX18" fmla="*/ 284317 w 2005484"/>
                <a:gd name="connsiteY18" fmla="*/ 69347 h 2906844"/>
                <a:gd name="connsiteX19" fmla="*/ 410999 w 2005484"/>
                <a:gd name="connsiteY19" fmla="*/ 318902 h 2906844"/>
                <a:gd name="connsiteX20" fmla="*/ 474817 w 2005484"/>
                <a:gd name="connsiteY20" fmla="*/ 467492 h 2906844"/>
                <a:gd name="connsiteX21" fmla="*/ 664364 w 2005484"/>
                <a:gd name="connsiteY21" fmla="*/ 835157 h 2906844"/>
                <a:gd name="connsiteX22" fmla="*/ 689130 w 2005484"/>
                <a:gd name="connsiteY22" fmla="*/ 841824 h 2906844"/>
                <a:gd name="connsiteX23" fmla="*/ 758662 w 2005484"/>
                <a:gd name="connsiteY23" fmla="*/ 815154 h 2906844"/>
                <a:gd name="connsiteX24" fmla="*/ 940589 w 2005484"/>
                <a:gd name="connsiteY24" fmla="*/ 830394 h 2906844"/>
                <a:gd name="connsiteX25" fmla="*/ 987262 w 2005484"/>
                <a:gd name="connsiteY25" fmla="*/ 857064 h 2906844"/>
                <a:gd name="connsiteX26" fmla="*/ 1163474 w 2005484"/>
                <a:gd name="connsiteY26" fmla="*/ 918024 h 2906844"/>
                <a:gd name="connsiteX27" fmla="*/ 1332067 w 2005484"/>
                <a:gd name="connsiteY27" fmla="*/ 979937 h 2906844"/>
                <a:gd name="connsiteX28" fmla="*/ 1627342 w 2005484"/>
                <a:gd name="connsiteY28" fmla="*/ 1078997 h 2906844"/>
                <a:gd name="connsiteX29" fmla="*/ 1854037 w 2005484"/>
                <a:gd name="connsiteY29" fmla="*/ 1292357 h 2906844"/>
                <a:gd name="connsiteX30" fmla="*/ 1879755 w 2005484"/>
                <a:gd name="connsiteY30" fmla="*/ 1525719 h 2906844"/>
                <a:gd name="connsiteX31" fmla="*/ 1927380 w 2005484"/>
                <a:gd name="connsiteY31" fmla="*/ 2072454 h 2906844"/>
                <a:gd name="connsiteX32" fmla="*/ 2005485 w 2005484"/>
                <a:gd name="connsiteY32" fmla="*/ 2294387 h 290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05484" h="2906844">
                  <a:moveTo>
                    <a:pt x="2005485" y="2294387"/>
                  </a:moveTo>
                  <a:cubicBezTo>
                    <a:pt x="1837844" y="2408687"/>
                    <a:pt x="1670205" y="2523939"/>
                    <a:pt x="1502564" y="2638239"/>
                  </a:cubicBezTo>
                  <a:cubicBezTo>
                    <a:pt x="1371119" y="2727775"/>
                    <a:pt x="1229197" y="2818262"/>
                    <a:pt x="1095847" y="2906845"/>
                  </a:cubicBezTo>
                  <a:cubicBezTo>
                    <a:pt x="1025362" y="2854457"/>
                    <a:pt x="855817" y="2739204"/>
                    <a:pt x="725324" y="2624904"/>
                  </a:cubicBezTo>
                  <a:cubicBezTo>
                    <a:pt x="577687" y="2495364"/>
                    <a:pt x="465292" y="2336297"/>
                    <a:pt x="351944" y="2177229"/>
                  </a:cubicBezTo>
                  <a:cubicBezTo>
                    <a:pt x="314797" y="2124842"/>
                    <a:pt x="271934" y="2076264"/>
                    <a:pt x="249074" y="2015304"/>
                  </a:cubicBezTo>
                  <a:cubicBezTo>
                    <a:pt x="235739" y="1981014"/>
                    <a:pt x="229072" y="1945772"/>
                    <a:pt x="227167" y="1910529"/>
                  </a:cubicBezTo>
                  <a:cubicBezTo>
                    <a:pt x="223357" y="1827662"/>
                    <a:pt x="224309" y="1743842"/>
                    <a:pt x="220499" y="1660974"/>
                  </a:cubicBezTo>
                  <a:cubicBezTo>
                    <a:pt x="216689" y="1577154"/>
                    <a:pt x="209069" y="1493334"/>
                    <a:pt x="201449" y="1409514"/>
                  </a:cubicBezTo>
                  <a:cubicBezTo>
                    <a:pt x="191924" y="1296167"/>
                    <a:pt x="209069" y="1195202"/>
                    <a:pt x="320512" y="1135194"/>
                  </a:cubicBezTo>
                  <a:cubicBezTo>
                    <a:pt x="332894" y="1128527"/>
                    <a:pt x="334799" y="1121859"/>
                    <a:pt x="329084" y="1108524"/>
                  </a:cubicBezTo>
                  <a:cubicBezTo>
                    <a:pt x="298605" y="1027562"/>
                    <a:pt x="268124" y="946599"/>
                    <a:pt x="238597" y="865637"/>
                  </a:cubicBezTo>
                  <a:cubicBezTo>
                    <a:pt x="221452" y="852302"/>
                    <a:pt x="217642" y="831347"/>
                    <a:pt x="210974" y="813249"/>
                  </a:cubicBezTo>
                  <a:cubicBezTo>
                    <a:pt x="170017" y="701807"/>
                    <a:pt x="129059" y="591317"/>
                    <a:pt x="88102" y="479874"/>
                  </a:cubicBezTo>
                  <a:cubicBezTo>
                    <a:pt x="62384" y="399864"/>
                    <a:pt x="34762" y="319854"/>
                    <a:pt x="12855" y="237939"/>
                  </a:cubicBezTo>
                  <a:cubicBezTo>
                    <a:pt x="2377" y="198887"/>
                    <a:pt x="-1433" y="157929"/>
                    <a:pt x="472" y="117924"/>
                  </a:cubicBezTo>
                  <a:cubicBezTo>
                    <a:pt x="4282" y="55059"/>
                    <a:pt x="45239" y="10292"/>
                    <a:pt x="108105" y="3624"/>
                  </a:cubicBezTo>
                  <a:cubicBezTo>
                    <a:pt x="134774" y="767"/>
                    <a:pt x="161444" y="-1138"/>
                    <a:pt x="188114" y="767"/>
                  </a:cubicBezTo>
                  <a:cubicBezTo>
                    <a:pt x="236692" y="3624"/>
                    <a:pt x="263362" y="30294"/>
                    <a:pt x="284317" y="69347"/>
                  </a:cubicBezTo>
                  <a:cubicBezTo>
                    <a:pt x="329084" y="151262"/>
                    <a:pt x="370994" y="235082"/>
                    <a:pt x="410999" y="318902"/>
                  </a:cubicBezTo>
                  <a:cubicBezTo>
                    <a:pt x="428144" y="370337"/>
                    <a:pt x="463387" y="413199"/>
                    <a:pt x="474817" y="467492"/>
                  </a:cubicBezTo>
                  <a:cubicBezTo>
                    <a:pt x="527205" y="596079"/>
                    <a:pt x="601499" y="713237"/>
                    <a:pt x="664364" y="835157"/>
                  </a:cubicBezTo>
                  <a:cubicBezTo>
                    <a:pt x="671032" y="847539"/>
                    <a:pt x="677699" y="846587"/>
                    <a:pt x="689130" y="841824"/>
                  </a:cubicBezTo>
                  <a:cubicBezTo>
                    <a:pt x="711989" y="832299"/>
                    <a:pt x="734849" y="823727"/>
                    <a:pt x="758662" y="815154"/>
                  </a:cubicBezTo>
                  <a:cubicBezTo>
                    <a:pt x="821527" y="793247"/>
                    <a:pt x="882487" y="799914"/>
                    <a:pt x="940589" y="830394"/>
                  </a:cubicBezTo>
                  <a:cubicBezTo>
                    <a:pt x="956782" y="838967"/>
                    <a:pt x="973927" y="845634"/>
                    <a:pt x="987262" y="857064"/>
                  </a:cubicBezTo>
                  <a:cubicBezTo>
                    <a:pt x="1038697" y="898974"/>
                    <a:pt x="1096799" y="915167"/>
                    <a:pt x="1163474" y="918024"/>
                  </a:cubicBezTo>
                  <a:cubicBezTo>
                    <a:pt x="1225387" y="919929"/>
                    <a:pt x="1281585" y="947552"/>
                    <a:pt x="1332067" y="979937"/>
                  </a:cubicBezTo>
                  <a:cubicBezTo>
                    <a:pt x="1422555" y="1037087"/>
                    <a:pt x="1520662" y="1066614"/>
                    <a:pt x="1627342" y="1078997"/>
                  </a:cubicBezTo>
                  <a:cubicBezTo>
                    <a:pt x="1758787" y="1093284"/>
                    <a:pt x="1824510" y="1162817"/>
                    <a:pt x="1854037" y="1292357"/>
                  </a:cubicBezTo>
                  <a:cubicBezTo>
                    <a:pt x="1871182" y="1369509"/>
                    <a:pt x="1872135" y="1448567"/>
                    <a:pt x="1879755" y="1525719"/>
                  </a:cubicBezTo>
                  <a:cubicBezTo>
                    <a:pt x="1896899" y="1707647"/>
                    <a:pt x="1902614" y="1890527"/>
                    <a:pt x="1927380" y="2072454"/>
                  </a:cubicBezTo>
                  <a:cubicBezTo>
                    <a:pt x="1940714" y="2151512"/>
                    <a:pt x="1967385" y="2224854"/>
                    <a:pt x="2005485" y="2294387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5BDC0EA-3E99-44AD-980E-B13A612C5AD4}"/>
              </a:ext>
            </a:extLst>
          </p:cNvPr>
          <p:cNvSpPr/>
          <p:nvPr/>
        </p:nvSpPr>
        <p:spPr>
          <a:xfrm>
            <a:off x="5376357" y="1214536"/>
            <a:ext cx="808204" cy="810306"/>
          </a:xfrm>
          <a:custGeom>
            <a:avLst/>
            <a:gdLst>
              <a:gd name="connsiteX0" fmla="*/ 388665 w 808204"/>
              <a:gd name="connsiteY0" fmla="*/ 68371 h 810306"/>
              <a:gd name="connsiteX1" fmla="*/ 288891 w 808204"/>
              <a:gd name="connsiteY1" fmla="*/ 84875 h 810306"/>
              <a:gd name="connsiteX2" fmla="*/ 280639 w 808204"/>
              <a:gd name="connsiteY2" fmla="*/ 108881 h 810306"/>
              <a:gd name="connsiteX3" fmla="*/ 522949 w 808204"/>
              <a:gd name="connsiteY3" fmla="*/ 96128 h 810306"/>
              <a:gd name="connsiteX4" fmla="*/ 512446 w 808204"/>
              <a:gd name="connsiteY4" fmla="*/ 75873 h 810306"/>
              <a:gd name="connsiteX5" fmla="*/ 388665 w 808204"/>
              <a:gd name="connsiteY5" fmla="*/ 68371 h 810306"/>
              <a:gd name="connsiteX6" fmla="*/ 413164 w 808204"/>
              <a:gd name="connsiteY6" fmla="*/ 35 h 810306"/>
              <a:gd name="connsiteX7" fmla="*/ 558958 w 808204"/>
              <a:gd name="connsiteY7" fmla="*/ 15859 h 810306"/>
              <a:gd name="connsiteX8" fmla="*/ 766009 w 808204"/>
              <a:gd name="connsiteY8" fmla="*/ 48118 h 810306"/>
              <a:gd name="connsiteX9" fmla="*/ 800518 w 808204"/>
              <a:gd name="connsiteY9" fmla="*/ 86377 h 810306"/>
              <a:gd name="connsiteX10" fmla="*/ 808020 w 808204"/>
              <a:gd name="connsiteY10" fmla="*/ 274674 h 810306"/>
              <a:gd name="connsiteX11" fmla="*/ 780263 w 808204"/>
              <a:gd name="connsiteY11" fmla="*/ 306181 h 810306"/>
              <a:gd name="connsiteX12" fmla="*/ 690240 w 808204"/>
              <a:gd name="connsiteY12" fmla="*/ 309932 h 810306"/>
              <a:gd name="connsiteX13" fmla="*/ 668485 w 808204"/>
              <a:gd name="connsiteY13" fmla="*/ 332437 h 810306"/>
              <a:gd name="connsiteX14" fmla="*/ 683488 w 808204"/>
              <a:gd name="connsiteY14" fmla="*/ 746540 h 810306"/>
              <a:gd name="connsiteX15" fmla="*/ 639978 w 808204"/>
              <a:gd name="connsiteY15" fmla="*/ 793051 h 810306"/>
              <a:gd name="connsiteX16" fmla="*/ 205620 w 808204"/>
              <a:gd name="connsiteY16" fmla="*/ 810306 h 810306"/>
              <a:gd name="connsiteX17" fmla="*/ 167361 w 808204"/>
              <a:gd name="connsiteY17" fmla="*/ 773546 h 810306"/>
              <a:gd name="connsiteX18" fmla="*/ 150856 w 808204"/>
              <a:gd name="connsiteY18" fmla="*/ 354193 h 810306"/>
              <a:gd name="connsiteX19" fmla="*/ 125351 w 808204"/>
              <a:gd name="connsiteY19" fmla="*/ 332437 h 810306"/>
              <a:gd name="connsiteX20" fmla="*/ 35329 w 808204"/>
              <a:gd name="connsiteY20" fmla="*/ 336189 h 810306"/>
              <a:gd name="connsiteX21" fmla="*/ 6822 w 808204"/>
              <a:gd name="connsiteY21" fmla="*/ 310682 h 810306"/>
              <a:gd name="connsiteX22" fmla="*/ 70 w 808204"/>
              <a:gd name="connsiteY22" fmla="*/ 105881 h 810306"/>
              <a:gd name="connsiteX23" fmla="*/ 19574 w 808204"/>
              <a:gd name="connsiteY23" fmla="*/ 80375 h 810306"/>
              <a:gd name="connsiteX24" fmla="*/ 363910 w 808204"/>
              <a:gd name="connsiteY24" fmla="*/ 3856 h 810306"/>
              <a:gd name="connsiteX25" fmla="*/ 413164 w 808204"/>
              <a:gd name="connsiteY25" fmla="*/ 35 h 8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08204" h="810306">
                <a:moveTo>
                  <a:pt x="388665" y="68371"/>
                </a:moveTo>
                <a:cubicBezTo>
                  <a:pt x="365410" y="69121"/>
                  <a:pt x="327150" y="75123"/>
                  <a:pt x="288891" y="84875"/>
                </a:cubicBezTo>
                <a:cubicBezTo>
                  <a:pt x="271636" y="89376"/>
                  <a:pt x="270136" y="94627"/>
                  <a:pt x="280639" y="108881"/>
                </a:cubicBezTo>
                <a:cubicBezTo>
                  <a:pt x="342904" y="192902"/>
                  <a:pt x="466684" y="186150"/>
                  <a:pt x="522949" y="96128"/>
                </a:cubicBezTo>
                <a:cubicBezTo>
                  <a:pt x="532701" y="80374"/>
                  <a:pt x="523699" y="78123"/>
                  <a:pt x="512446" y="75873"/>
                </a:cubicBezTo>
                <a:cubicBezTo>
                  <a:pt x="477187" y="69872"/>
                  <a:pt x="441178" y="64620"/>
                  <a:pt x="388665" y="68371"/>
                </a:cubicBezTo>
                <a:close/>
                <a:moveTo>
                  <a:pt x="413164" y="35"/>
                </a:moveTo>
                <a:cubicBezTo>
                  <a:pt x="462184" y="-598"/>
                  <a:pt x="510571" y="7420"/>
                  <a:pt x="558958" y="15859"/>
                </a:cubicBezTo>
                <a:cubicBezTo>
                  <a:pt x="627975" y="27862"/>
                  <a:pt x="696992" y="38365"/>
                  <a:pt x="766009" y="48118"/>
                </a:cubicBezTo>
                <a:cubicBezTo>
                  <a:pt x="790015" y="51118"/>
                  <a:pt x="800518" y="60120"/>
                  <a:pt x="800518" y="86377"/>
                </a:cubicBezTo>
                <a:cubicBezTo>
                  <a:pt x="801268" y="149392"/>
                  <a:pt x="805019" y="212408"/>
                  <a:pt x="808020" y="274674"/>
                </a:cubicBezTo>
                <a:cubicBezTo>
                  <a:pt x="809520" y="295679"/>
                  <a:pt x="802018" y="305431"/>
                  <a:pt x="780263" y="306181"/>
                </a:cubicBezTo>
                <a:cubicBezTo>
                  <a:pt x="750255" y="306931"/>
                  <a:pt x="720248" y="309932"/>
                  <a:pt x="690240" y="309932"/>
                </a:cubicBezTo>
                <a:cubicBezTo>
                  <a:pt x="673736" y="309932"/>
                  <a:pt x="667735" y="313683"/>
                  <a:pt x="668485" y="332437"/>
                </a:cubicBezTo>
                <a:cubicBezTo>
                  <a:pt x="674487" y="470472"/>
                  <a:pt x="678988" y="608506"/>
                  <a:pt x="683488" y="746540"/>
                </a:cubicBezTo>
                <a:cubicBezTo>
                  <a:pt x="684989" y="791551"/>
                  <a:pt x="684989" y="790801"/>
                  <a:pt x="639978" y="793051"/>
                </a:cubicBezTo>
                <a:cubicBezTo>
                  <a:pt x="568710" y="796803"/>
                  <a:pt x="277638" y="810306"/>
                  <a:pt x="205620" y="810306"/>
                </a:cubicBezTo>
                <a:cubicBezTo>
                  <a:pt x="169612" y="810306"/>
                  <a:pt x="169612" y="810306"/>
                  <a:pt x="167361" y="773546"/>
                </a:cubicBezTo>
                <a:cubicBezTo>
                  <a:pt x="163610" y="695527"/>
                  <a:pt x="151607" y="415708"/>
                  <a:pt x="150856" y="354193"/>
                </a:cubicBezTo>
                <a:cubicBezTo>
                  <a:pt x="150856" y="333938"/>
                  <a:pt x="143355" y="330937"/>
                  <a:pt x="125351" y="332437"/>
                </a:cubicBezTo>
                <a:cubicBezTo>
                  <a:pt x="95344" y="334688"/>
                  <a:pt x="65336" y="334688"/>
                  <a:pt x="35329" y="336189"/>
                </a:cubicBezTo>
                <a:cubicBezTo>
                  <a:pt x="16574" y="336939"/>
                  <a:pt x="7571" y="330187"/>
                  <a:pt x="6822" y="310682"/>
                </a:cubicBezTo>
                <a:cubicBezTo>
                  <a:pt x="5321" y="242415"/>
                  <a:pt x="3070" y="174149"/>
                  <a:pt x="70" y="105881"/>
                </a:cubicBezTo>
                <a:cubicBezTo>
                  <a:pt x="-681" y="90878"/>
                  <a:pt x="4571" y="83376"/>
                  <a:pt x="19574" y="80375"/>
                </a:cubicBezTo>
                <a:cubicBezTo>
                  <a:pt x="135103" y="57120"/>
                  <a:pt x="246881" y="20360"/>
                  <a:pt x="363910" y="3856"/>
                </a:cubicBezTo>
                <a:cubicBezTo>
                  <a:pt x="380414" y="1418"/>
                  <a:pt x="396825" y="246"/>
                  <a:pt x="413164" y="3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EAA1A85-5111-4CA7-9CBE-F4591A8E3B29}"/>
              </a:ext>
            </a:extLst>
          </p:cNvPr>
          <p:cNvSpPr/>
          <p:nvPr/>
        </p:nvSpPr>
        <p:spPr>
          <a:xfrm>
            <a:off x="5327507" y="1893650"/>
            <a:ext cx="928395" cy="806494"/>
          </a:xfrm>
          <a:custGeom>
            <a:avLst/>
            <a:gdLst>
              <a:gd name="connsiteX0" fmla="*/ 379164 w 928395"/>
              <a:gd name="connsiteY0" fmla="*/ 674462 h 806494"/>
              <a:gd name="connsiteX1" fmla="*/ 443679 w 928395"/>
              <a:gd name="connsiteY1" fmla="*/ 741229 h 806494"/>
              <a:gd name="connsiteX2" fmla="*/ 378413 w 928395"/>
              <a:gd name="connsiteY2" fmla="*/ 806494 h 806494"/>
              <a:gd name="connsiteX3" fmla="*/ 313897 w 928395"/>
              <a:gd name="connsiteY3" fmla="*/ 740478 h 806494"/>
              <a:gd name="connsiteX4" fmla="*/ 379164 w 928395"/>
              <a:gd name="connsiteY4" fmla="*/ 674462 h 806494"/>
              <a:gd name="connsiteX5" fmla="*/ 732502 w 928395"/>
              <a:gd name="connsiteY5" fmla="*/ 669212 h 806494"/>
              <a:gd name="connsiteX6" fmla="*/ 797767 w 928395"/>
              <a:gd name="connsiteY6" fmla="*/ 736728 h 806494"/>
              <a:gd name="connsiteX7" fmla="*/ 731001 w 928395"/>
              <a:gd name="connsiteY7" fmla="*/ 800494 h 806494"/>
              <a:gd name="connsiteX8" fmla="*/ 666485 w 928395"/>
              <a:gd name="connsiteY8" fmla="*/ 734478 h 806494"/>
              <a:gd name="connsiteX9" fmla="*/ 732502 w 928395"/>
              <a:gd name="connsiteY9" fmla="*/ 669212 h 806494"/>
              <a:gd name="connsiteX10" fmla="*/ 316277 w 928395"/>
              <a:gd name="connsiteY10" fmla="*/ 169423 h 806494"/>
              <a:gd name="connsiteX11" fmla="*/ 286140 w 928395"/>
              <a:gd name="connsiteY11" fmla="*/ 170337 h 806494"/>
              <a:gd name="connsiteX12" fmla="*/ 254633 w 928395"/>
              <a:gd name="connsiteY12" fmla="*/ 170337 h 806494"/>
              <a:gd name="connsiteX13" fmla="*/ 235878 w 928395"/>
              <a:gd name="connsiteY13" fmla="*/ 193593 h 806494"/>
              <a:gd name="connsiteX14" fmla="*/ 286140 w 928395"/>
              <a:gd name="connsiteY14" fmla="*/ 408146 h 806494"/>
              <a:gd name="connsiteX15" fmla="*/ 354408 w 928395"/>
              <a:gd name="connsiteY15" fmla="*/ 453157 h 806494"/>
              <a:gd name="connsiteX16" fmla="*/ 370912 w 928395"/>
              <a:gd name="connsiteY16" fmla="*/ 430652 h 806494"/>
              <a:gd name="connsiteX17" fmla="*/ 344655 w 928395"/>
              <a:gd name="connsiteY17" fmla="*/ 219849 h 806494"/>
              <a:gd name="connsiteX18" fmla="*/ 316277 w 928395"/>
              <a:gd name="connsiteY18" fmla="*/ 169423 h 806494"/>
              <a:gd name="connsiteX19" fmla="*/ 421924 w 928395"/>
              <a:gd name="connsiteY19" fmla="*/ 167336 h 806494"/>
              <a:gd name="connsiteX20" fmla="*/ 406170 w 928395"/>
              <a:gd name="connsiteY20" fmla="*/ 185341 h 806494"/>
              <a:gd name="connsiteX21" fmla="*/ 432427 w 928395"/>
              <a:gd name="connsiteY21" fmla="*/ 384890 h 806494"/>
              <a:gd name="connsiteX22" fmla="*/ 499944 w 928395"/>
              <a:gd name="connsiteY22" fmla="*/ 434402 h 806494"/>
              <a:gd name="connsiteX23" fmla="*/ 517197 w 928395"/>
              <a:gd name="connsiteY23" fmla="*/ 414897 h 806494"/>
              <a:gd name="connsiteX24" fmla="*/ 517197 w 928395"/>
              <a:gd name="connsiteY24" fmla="*/ 300869 h 806494"/>
              <a:gd name="connsiteX25" fmla="*/ 512696 w 928395"/>
              <a:gd name="connsiteY25" fmla="*/ 300869 h 806494"/>
              <a:gd name="connsiteX26" fmla="*/ 512696 w 928395"/>
              <a:gd name="connsiteY26" fmla="*/ 183840 h 806494"/>
              <a:gd name="connsiteX27" fmla="*/ 496192 w 928395"/>
              <a:gd name="connsiteY27" fmla="*/ 167336 h 806494"/>
              <a:gd name="connsiteX28" fmla="*/ 421924 w 928395"/>
              <a:gd name="connsiteY28" fmla="*/ 167336 h 806494"/>
              <a:gd name="connsiteX29" fmla="*/ 663343 w 928395"/>
              <a:gd name="connsiteY29" fmla="*/ 164125 h 806494"/>
              <a:gd name="connsiteX30" fmla="*/ 634226 w 928395"/>
              <a:gd name="connsiteY30" fmla="*/ 165086 h 806494"/>
              <a:gd name="connsiteX31" fmla="*/ 591466 w 928395"/>
              <a:gd name="connsiteY31" fmla="*/ 165086 h 806494"/>
              <a:gd name="connsiteX32" fmla="*/ 577963 w 928395"/>
              <a:gd name="connsiteY32" fmla="*/ 178589 h 806494"/>
              <a:gd name="connsiteX33" fmla="*/ 580964 w 928395"/>
              <a:gd name="connsiteY33" fmla="*/ 409647 h 806494"/>
              <a:gd name="connsiteX34" fmla="*/ 588465 w 928395"/>
              <a:gd name="connsiteY34" fmla="*/ 423150 h 806494"/>
              <a:gd name="connsiteX35" fmla="*/ 656732 w 928395"/>
              <a:gd name="connsiteY35" fmla="*/ 413397 h 806494"/>
              <a:gd name="connsiteX36" fmla="*/ 665734 w 928395"/>
              <a:gd name="connsiteY36" fmla="*/ 396893 h 806494"/>
              <a:gd name="connsiteX37" fmla="*/ 681488 w 928395"/>
              <a:gd name="connsiteY37" fmla="*/ 211597 h 806494"/>
              <a:gd name="connsiteX38" fmla="*/ 663343 w 928395"/>
              <a:gd name="connsiteY38" fmla="*/ 164125 h 806494"/>
              <a:gd name="connsiteX39" fmla="*/ 779013 w 928395"/>
              <a:gd name="connsiteY39" fmla="*/ 161335 h 806494"/>
              <a:gd name="connsiteX40" fmla="*/ 750506 w 928395"/>
              <a:gd name="connsiteY40" fmla="*/ 189092 h 806494"/>
              <a:gd name="connsiteX41" fmla="*/ 736252 w 928395"/>
              <a:gd name="connsiteY41" fmla="*/ 352632 h 806494"/>
              <a:gd name="connsiteX42" fmla="*/ 785014 w 928395"/>
              <a:gd name="connsiteY42" fmla="*/ 399894 h 806494"/>
              <a:gd name="connsiteX43" fmla="*/ 820272 w 928395"/>
              <a:gd name="connsiteY43" fmla="*/ 364635 h 806494"/>
              <a:gd name="connsiteX44" fmla="*/ 848779 w 928395"/>
              <a:gd name="connsiteY44" fmla="*/ 213848 h 806494"/>
              <a:gd name="connsiteX45" fmla="*/ 805269 w 928395"/>
              <a:gd name="connsiteY45" fmla="*/ 161335 h 806494"/>
              <a:gd name="connsiteX46" fmla="*/ 779013 w 928395"/>
              <a:gd name="connsiteY46" fmla="*/ 161335 h 806494"/>
              <a:gd name="connsiteX47" fmla="*/ 93718 w 928395"/>
              <a:gd name="connsiteY47" fmla="*/ 232 h 806494"/>
              <a:gd name="connsiteX48" fmla="*/ 161610 w 928395"/>
              <a:gd name="connsiteY48" fmla="*/ 2295 h 806494"/>
              <a:gd name="connsiteX49" fmla="*/ 197618 w 928395"/>
              <a:gd name="connsiteY49" fmla="*/ 33053 h 806494"/>
              <a:gd name="connsiteX50" fmla="*/ 204370 w 928395"/>
              <a:gd name="connsiteY50" fmla="*/ 55559 h 806494"/>
              <a:gd name="connsiteX51" fmla="*/ 268886 w 928395"/>
              <a:gd name="connsiteY51" fmla="*/ 103571 h 806494"/>
              <a:gd name="connsiteX52" fmla="*/ 869785 w 928395"/>
              <a:gd name="connsiteY52" fmla="*/ 93068 h 806494"/>
              <a:gd name="connsiteX53" fmla="*/ 926049 w 928395"/>
              <a:gd name="connsiteY53" fmla="*/ 158334 h 806494"/>
              <a:gd name="connsiteX54" fmla="*/ 876537 w 928395"/>
              <a:gd name="connsiteY54" fmla="*/ 416398 h 806494"/>
              <a:gd name="connsiteX55" fmla="*/ 827024 w 928395"/>
              <a:gd name="connsiteY55" fmla="*/ 460659 h 806494"/>
              <a:gd name="connsiteX56" fmla="*/ 334152 w 928395"/>
              <a:gd name="connsiteY56" fmla="*/ 523675 h 806494"/>
              <a:gd name="connsiteX57" fmla="*/ 314647 w 928395"/>
              <a:gd name="connsiteY57" fmla="*/ 538679 h 806494"/>
              <a:gd name="connsiteX58" fmla="*/ 340154 w 928395"/>
              <a:gd name="connsiteY58" fmla="*/ 569436 h 806494"/>
              <a:gd name="connsiteX59" fmla="*/ 616973 w 928395"/>
              <a:gd name="connsiteY59" fmla="*/ 564185 h 806494"/>
              <a:gd name="connsiteX60" fmla="*/ 806019 w 928395"/>
              <a:gd name="connsiteY60" fmla="*/ 562685 h 806494"/>
              <a:gd name="connsiteX61" fmla="*/ 840528 w 928395"/>
              <a:gd name="connsiteY61" fmla="*/ 598693 h 806494"/>
              <a:gd name="connsiteX62" fmla="*/ 805269 w 928395"/>
              <a:gd name="connsiteY62" fmla="*/ 625700 h 806494"/>
              <a:gd name="connsiteX63" fmla="*/ 555457 w 928395"/>
              <a:gd name="connsiteY63" fmla="*/ 635452 h 806494"/>
              <a:gd name="connsiteX64" fmla="*/ 318399 w 928395"/>
              <a:gd name="connsiteY64" fmla="*/ 635452 h 806494"/>
              <a:gd name="connsiteX65" fmla="*/ 259884 w 928395"/>
              <a:gd name="connsiteY65" fmla="*/ 591192 h 806494"/>
              <a:gd name="connsiteX66" fmla="*/ 154108 w 928395"/>
              <a:gd name="connsiteY66" fmla="*/ 134328 h 806494"/>
              <a:gd name="connsiteX67" fmla="*/ 72338 w 928395"/>
              <a:gd name="connsiteY67" fmla="*/ 67562 h 806494"/>
              <a:gd name="connsiteX68" fmla="*/ 29577 w 928395"/>
              <a:gd name="connsiteY68" fmla="*/ 66811 h 806494"/>
              <a:gd name="connsiteX69" fmla="*/ 320 w 928395"/>
              <a:gd name="connsiteY69" fmla="*/ 38304 h 806494"/>
              <a:gd name="connsiteX70" fmla="*/ 25826 w 928395"/>
              <a:gd name="connsiteY70" fmla="*/ 3796 h 806494"/>
              <a:gd name="connsiteX71" fmla="*/ 93718 w 928395"/>
              <a:gd name="connsiteY71" fmla="*/ 232 h 806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928395" h="806494">
                <a:moveTo>
                  <a:pt x="379164" y="674462"/>
                </a:moveTo>
                <a:cubicBezTo>
                  <a:pt x="415173" y="674462"/>
                  <a:pt x="443679" y="703720"/>
                  <a:pt x="443679" y="741229"/>
                </a:cubicBezTo>
                <a:cubicBezTo>
                  <a:pt x="443679" y="778738"/>
                  <a:pt x="415923" y="806494"/>
                  <a:pt x="378413" y="806494"/>
                </a:cubicBezTo>
                <a:cubicBezTo>
                  <a:pt x="340904" y="806494"/>
                  <a:pt x="313897" y="777987"/>
                  <a:pt x="313897" y="740478"/>
                </a:cubicBezTo>
                <a:cubicBezTo>
                  <a:pt x="313897" y="703720"/>
                  <a:pt x="343154" y="674462"/>
                  <a:pt x="379164" y="674462"/>
                </a:cubicBezTo>
                <a:close/>
                <a:moveTo>
                  <a:pt x="732502" y="669212"/>
                </a:moveTo>
                <a:cubicBezTo>
                  <a:pt x="770011" y="669212"/>
                  <a:pt x="797767" y="697719"/>
                  <a:pt x="797767" y="736728"/>
                </a:cubicBezTo>
                <a:cubicBezTo>
                  <a:pt x="797017" y="772737"/>
                  <a:pt x="768510" y="800494"/>
                  <a:pt x="731001" y="800494"/>
                </a:cubicBezTo>
                <a:cubicBezTo>
                  <a:pt x="694992" y="799743"/>
                  <a:pt x="665735" y="770487"/>
                  <a:pt x="666485" y="734478"/>
                </a:cubicBezTo>
                <a:cubicBezTo>
                  <a:pt x="667235" y="698469"/>
                  <a:pt x="696493" y="668462"/>
                  <a:pt x="732502" y="669212"/>
                </a:cubicBezTo>
                <a:close/>
                <a:moveTo>
                  <a:pt x="316277" y="169423"/>
                </a:moveTo>
                <a:cubicBezTo>
                  <a:pt x="308834" y="169024"/>
                  <a:pt x="299081" y="169587"/>
                  <a:pt x="286140" y="170337"/>
                </a:cubicBezTo>
                <a:cubicBezTo>
                  <a:pt x="275638" y="170337"/>
                  <a:pt x="265135" y="171087"/>
                  <a:pt x="254633" y="170337"/>
                </a:cubicBezTo>
                <a:cubicBezTo>
                  <a:pt x="235128" y="168087"/>
                  <a:pt x="231377" y="174088"/>
                  <a:pt x="235878" y="193593"/>
                </a:cubicBezTo>
                <a:cubicBezTo>
                  <a:pt x="253883" y="264860"/>
                  <a:pt x="269636" y="336878"/>
                  <a:pt x="286140" y="408146"/>
                </a:cubicBezTo>
                <a:cubicBezTo>
                  <a:pt x="298894" y="462909"/>
                  <a:pt x="298894" y="462160"/>
                  <a:pt x="354408" y="453157"/>
                </a:cubicBezTo>
                <a:cubicBezTo>
                  <a:pt x="368661" y="450906"/>
                  <a:pt x="373912" y="446405"/>
                  <a:pt x="370912" y="430652"/>
                </a:cubicBezTo>
                <a:cubicBezTo>
                  <a:pt x="361909" y="360134"/>
                  <a:pt x="353657" y="290367"/>
                  <a:pt x="344655" y="219849"/>
                </a:cubicBezTo>
                <a:cubicBezTo>
                  <a:pt x="340154" y="180464"/>
                  <a:pt x="338607" y="170618"/>
                  <a:pt x="316277" y="169423"/>
                </a:cubicBezTo>
                <a:close/>
                <a:moveTo>
                  <a:pt x="421924" y="167336"/>
                </a:moveTo>
                <a:cubicBezTo>
                  <a:pt x="407670" y="166586"/>
                  <a:pt x="403920" y="170337"/>
                  <a:pt x="406170" y="185341"/>
                </a:cubicBezTo>
                <a:cubicBezTo>
                  <a:pt x="415923" y="251357"/>
                  <a:pt x="423425" y="318124"/>
                  <a:pt x="432427" y="384890"/>
                </a:cubicBezTo>
                <a:cubicBezTo>
                  <a:pt x="439929" y="444155"/>
                  <a:pt x="439929" y="443405"/>
                  <a:pt x="499944" y="434402"/>
                </a:cubicBezTo>
                <a:cubicBezTo>
                  <a:pt x="514197" y="432152"/>
                  <a:pt x="517197" y="426900"/>
                  <a:pt x="517197" y="414897"/>
                </a:cubicBezTo>
                <a:cubicBezTo>
                  <a:pt x="516448" y="376638"/>
                  <a:pt x="517197" y="339129"/>
                  <a:pt x="517197" y="300869"/>
                </a:cubicBezTo>
                <a:cubicBezTo>
                  <a:pt x="515697" y="300869"/>
                  <a:pt x="514197" y="300869"/>
                  <a:pt x="512696" y="300869"/>
                </a:cubicBezTo>
                <a:cubicBezTo>
                  <a:pt x="512696" y="261860"/>
                  <a:pt x="511947" y="222850"/>
                  <a:pt x="512696" y="183840"/>
                </a:cubicBezTo>
                <a:cubicBezTo>
                  <a:pt x="512696" y="171837"/>
                  <a:pt x="509696" y="166586"/>
                  <a:pt x="496192" y="167336"/>
                </a:cubicBezTo>
                <a:cubicBezTo>
                  <a:pt x="471437" y="168087"/>
                  <a:pt x="446680" y="168087"/>
                  <a:pt x="421924" y="167336"/>
                </a:cubicBezTo>
                <a:close/>
                <a:moveTo>
                  <a:pt x="663343" y="164125"/>
                </a:moveTo>
                <a:cubicBezTo>
                  <a:pt x="656263" y="163773"/>
                  <a:pt x="646792" y="164336"/>
                  <a:pt x="634226" y="165086"/>
                </a:cubicBezTo>
                <a:cubicBezTo>
                  <a:pt x="619973" y="165086"/>
                  <a:pt x="605719" y="165086"/>
                  <a:pt x="591466" y="165086"/>
                </a:cubicBezTo>
                <a:cubicBezTo>
                  <a:pt x="581713" y="165086"/>
                  <a:pt x="577963" y="167336"/>
                  <a:pt x="577963" y="178589"/>
                </a:cubicBezTo>
                <a:cubicBezTo>
                  <a:pt x="579463" y="255858"/>
                  <a:pt x="580213" y="332377"/>
                  <a:pt x="580964" y="409647"/>
                </a:cubicBezTo>
                <a:cubicBezTo>
                  <a:pt x="580964" y="415648"/>
                  <a:pt x="578713" y="423900"/>
                  <a:pt x="588465" y="423150"/>
                </a:cubicBezTo>
                <a:cubicBezTo>
                  <a:pt x="610971" y="420149"/>
                  <a:pt x="634226" y="417148"/>
                  <a:pt x="656732" y="413397"/>
                </a:cubicBezTo>
                <a:cubicBezTo>
                  <a:pt x="667235" y="411897"/>
                  <a:pt x="664984" y="403645"/>
                  <a:pt x="665734" y="396893"/>
                </a:cubicBezTo>
                <a:cubicBezTo>
                  <a:pt x="670986" y="335378"/>
                  <a:pt x="676987" y="273113"/>
                  <a:pt x="681488" y="211597"/>
                </a:cubicBezTo>
                <a:cubicBezTo>
                  <a:pt x="684301" y="174463"/>
                  <a:pt x="684583" y="165180"/>
                  <a:pt x="663343" y="164125"/>
                </a:cubicBezTo>
                <a:close/>
                <a:moveTo>
                  <a:pt x="779013" y="161335"/>
                </a:moveTo>
                <a:cubicBezTo>
                  <a:pt x="756507" y="158334"/>
                  <a:pt x="752006" y="168087"/>
                  <a:pt x="750506" y="189092"/>
                </a:cubicBezTo>
                <a:cubicBezTo>
                  <a:pt x="747505" y="243105"/>
                  <a:pt x="741503" y="297868"/>
                  <a:pt x="736252" y="352632"/>
                </a:cubicBezTo>
                <a:cubicBezTo>
                  <a:pt x="730250" y="406646"/>
                  <a:pt x="730250" y="405895"/>
                  <a:pt x="785014" y="399894"/>
                </a:cubicBezTo>
                <a:cubicBezTo>
                  <a:pt x="808269" y="397644"/>
                  <a:pt x="816522" y="387141"/>
                  <a:pt x="820272" y="364635"/>
                </a:cubicBezTo>
                <a:cubicBezTo>
                  <a:pt x="828525" y="314373"/>
                  <a:pt x="839027" y="264110"/>
                  <a:pt x="848779" y="213848"/>
                </a:cubicBezTo>
                <a:cubicBezTo>
                  <a:pt x="859283" y="160585"/>
                  <a:pt x="860033" y="160585"/>
                  <a:pt x="805269" y="161335"/>
                </a:cubicBezTo>
                <a:cubicBezTo>
                  <a:pt x="797017" y="161335"/>
                  <a:pt x="788015" y="162835"/>
                  <a:pt x="779013" y="161335"/>
                </a:cubicBezTo>
                <a:close/>
                <a:moveTo>
                  <a:pt x="93718" y="232"/>
                </a:moveTo>
                <a:cubicBezTo>
                  <a:pt x="116411" y="-331"/>
                  <a:pt x="139104" y="45"/>
                  <a:pt x="161610" y="2295"/>
                </a:cubicBezTo>
                <a:cubicBezTo>
                  <a:pt x="180365" y="3796"/>
                  <a:pt x="192368" y="15049"/>
                  <a:pt x="197618" y="33053"/>
                </a:cubicBezTo>
                <a:cubicBezTo>
                  <a:pt x="199869" y="40555"/>
                  <a:pt x="202120" y="48057"/>
                  <a:pt x="204370" y="55559"/>
                </a:cubicBezTo>
                <a:cubicBezTo>
                  <a:pt x="217123" y="104320"/>
                  <a:pt x="217123" y="104320"/>
                  <a:pt x="268886" y="103571"/>
                </a:cubicBezTo>
                <a:cubicBezTo>
                  <a:pt x="469186" y="99819"/>
                  <a:pt x="669486" y="96069"/>
                  <a:pt x="869785" y="93068"/>
                </a:cubicBezTo>
                <a:cubicBezTo>
                  <a:pt x="918547" y="92318"/>
                  <a:pt x="935051" y="109572"/>
                  <a:pt x="926049" y="158334"/>
                </a:cubicBezTo>
                <a:cubicBezTo>
                  <a:pt x="910295" y="244606"/>
                  <a:pt x="893791" y="330877"/>
                  <a:pt x="876537" y="416398"/>
                </a:cubicBezTo>
                <a:cubicBezTo>
                  <a:pt x="871285" y="442655"/>
                  <a:pt x="854781" y="456908"/>
                  <a:pt x="827024" y="460659"/>
                </a:cubicBezTo>
                <a:cubicBezTo>
                  <a:pt x="662733" y="481664"/>
                  <a:pt x="498443" y="502670"/>
                  <a:pt x="334152" y="523675"/>
                </a:cubicBezTo>
                <a:cubicBezTo>
                  <a:pt x="325150" y="525175"/>
                  <a:pt x="308646" y="519924"/>
                  <a:pt x="314647" y="538679"/>
                </a:cubicBezTo>
                <a:cubicBezTo>
                  <a:pt x="319148" y="551431"/>
                  <a:pt x="313147" y="570186"/>
                  <a:pt x="340154" y="569436"/>
                </a:cubicBezTo>
                <a:cubicBezTo>
                  <a:pt x="432427" y="565685"/>
                  <a:pt x="524699" y="565685"/>
                  <a:pt x="616973" y="564185"/>
                </a:cubicBezTo>
                <a:cubicBezTo>
                  <a:pt x="679988" y="563434"/>
                  <a:pt x="743004" y="562685"/>
                  <a:pt x="806019" y="562685"/>
                </a:cubicBezTo>
                <a:cubicBezTo>
                  <a:pt x="831526" y="562685"/>
                  <a:pt x="842778" y="576188"/>
                  <a:pt x="840528" y="598693"/>
                </a:cubicBezTo>
                <a:cubicBezTo>
                  <a:pt x="838277" y="619699"/>
                  <a:pt x="824024" y="624950"/>
                  <a:pt x="805269" y="625700"/>
                </a:cubicBezTo>
                <a:cubicBezTo>
                  <a:pt x="721998" y="630201"/>
                  <a:pt x="638728" y="630951"/>
                  <a:pt x="555457" y="635452"/>
                </a:cubicBezTo>
                <a:cubicBezTo>
                  <a:pt x="475938" y="635452"/>
                  <a:pt x="397168" y="635452"/>
                  <a:pt x="318399" y="635452"/>
                </a:cubicBezTo>
                <a:cubicBezTo>
                  <a:pt x="282390" y="635452"/>
                  <a:pt x="268136" y="627201"/>
                  <a:pt x="259884" y="591192"/>
                </a:cubicBezTo>
                <a:cubicBezTo>
                  <a:pt x="224625" y="438903"/>
                  <a:pt x="188616" y="286616"/>
                  <a:pt x="154108" y="134328"/>
                </a:cubicBezTo>
                <a:cubicBezTo>
                  <a:pt x="139104" y="68312"/>
                  <a:pt x="139855" y="68312"/>
                  <a:pt x="72338" y="67562"/>
                </a:cubicBezTo>
                <a:cubicBezTo>
                  <a:pt x="58084" y="66811"/>
                  <a:pt x="43831" y="66811"/>
                  <a:pt x="29577" y="66811"/>
                </a:cubicBezTo>
                <a:cubicBezTo>
                  <a:pt x="10823" y="66061"/>
                  <a:pt x="1820" y="54808"/>
                  <a:pt x="320" y="38304"/>
                </a:cubicBezTo>
                <a:cubicBezTo>
                  <a:pt x="-1931" y="20300"/>
                  <a:pt x="7822" y="5296"/>
                  <a:pt x="25826" y="3796"/>
                </a:cubicBezTo>
                <a:cubicBezTo>
                  <a:pt x="48332" y="2295"/>
                  <a:pt x="71025" y="795"/>
                  <a:pt x="93718" y="232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EB093C-9895-4528-8D5E-E11F9AFB3743}"/>
              </a:ext>
            </a:extLst>
          </p:cNvPr>
          <p:cNvGrpSpPr/>
          <p:nvPr/>
        </p:nvGrpSpPr>
        <p:grpSpPr>
          <a:xfrm>
            <a:off x="4170404" y="1078346"/>
            <a:ext cx="768189" cy="768628"/>
            <a:chOff x="3080486" y="2868723"/>
            <a:chExt cx="768189" cy="76862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D3EC72-94E7-45E2-8565-C80D87BB0D3D}"/>
                </a:ext>
              </a:extLst>
            </p:cNvPr>
            <p:cNvSpPr/>
            <p:nvPr/>
          </p:nvSpPr>
          <p:spPr>
            <a:xfrm>
              <a:off x="3080486" y="2868723"/>
              <a:ext cx="768189" cy="768628"/>
            </a:xfrm>
            <a:custGeom>
              <a:avLst/>
              <a:gdLst>
                <a:gd name="connsiteX0" fmla="*/ 169545 w 975359"/>
                <a:gd name="connsiteY0" fmla="*/ 667307 h 975916"/>
                <a:gd name="connsiteX1" fmla="*/ 170497 w 975359"/>
                <a:gd name="connsiteY1" fmla="*/ 420609 h 975916"/>
                <a:gd name="connsiteX2" fmla="*/ 133350 w 975359"/>
                <a:gd name="connsiteY2" fmla="*/ 384415 h 975916"/>
                <a:gd name="connsiteX3" fmla="*/ 32385 w 975359"/>
                <a:gd name="connsiteY3" fmla="*/ 381557 h 975916"/>
                <a:gd name="connsiteX4" fmla="*/ 0 w 975359"/>
                <a:gd name="connsiteY4" fmla="*/ 350124 h 975916"/>
                <a:gd name="connsiteX5" fmla="*/ 5715 w 975359"/>
                <a:gd name="connsiteY5" fmla="*/ 100570 h 975916"/>
                <a:gd name="connsiteX6" fmla="*/ 27622 w 975359"/>
                <a:gd name="connsiteY6" fmla="*/ 72947 h 975916"/>
                <a:gd name="connsiteX7" fmla="*/ 432435 w 975359"/>
                <a:gd name="connsiteY7" fmla="*/ 2462 h 975916"/>
                <a:gd name="connsiteX8" fmla="*/ 787718 w 975359"/>
                <a:gd name="connsiteY8" fmla="*/ 51039 h 975916"/>
                <a:gd name="connsiteX9" fmla="*/ 942975 w 975359"/>
                <a:gd name="connsiteY9" fmla="*/ 82472 h 975916"/>
                <a:gd name="connsiteX10" fmla="*/ 975360 w 975359"/>
                <a:gd name="connsiteY10" fmla="*/ 118667 h 975916"/>
                <a:gd name="connsiteX11" fmla="*/ 973455 w 975359"/>
                <a:gd name="connsiteY11" fmla="*/ 361554 h 975916"/>
                <a:gd name="connsiteX12" fmla="*/ 941070 w 975359"/>
                <a:gd name="connsiteY12" fmla="*/ 393940 h 975916"/>
                <a:gd name="connsiteX13" fmla="*/ 829628 w 975359"/>
                <a:gd name="connsiteY13" fmla="*/ 392987 h 975916"/>
                <a:gd name="connsiteX14" fmla="*/ 802005 w 975359"/>
                <a:gd name="connsiteY14" fmla="*/ 421562 h 975916"/>
                <a:gd name="connsiteX15" fmla="*/ 797243 w 975359"/>
                <a:gd name="connsiteY15" fmla="*/ 799704 h 975916"/>
                <a:gd name="connsiteX16" fmla="*/ 792480 w 975359"/>
                <a:gd name="connsiteY16" fmla="*/ 941627 h 975916"/>
                <a:gd name="connsiteX17" fmla="*/ 755332 w 975359"/>
                <a:gd name="connsiteY17" fmla="*/ 975917 h 975916"/>
                <a:gd name="connsiteX18" fmla="*/ 256222 w 975359"/>
                <a:gd name="connsiteY18" fmla="*/ 969250 h 975916"/>
                <a:gd name="connsiteX19" fmla="*/ 249555 w 975359"/>
                <a:gd name="connsiteY19" fmla="*/ 969250 h 975916"/>
                <a:gd name="connsiteX20" fmla="*/ 164782 w 975359"/>
                <a:gd name="connsiteY20" fmla="*/ 880667 h 975916"/>
                <a:gd name="connsiteX21" fmla="*/ 164782 w 975359"/>
                <a:gd name="connsiteY21" fmla="*/ 668259 h 975916"/>
                <a:gd name="connsiteX22" fmla="*/ 169545 w 975359"/>
                <a:gd name="connsiteY22" fmla="*/ 667307 h 97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75359" h="975916">
                  <a:moveTo>
                    <a:pt x="169545" y="667307"/>
                  </a:moveTo>
                  <a:cubicBezTo>
                    <a:pt x="169545" y="585392"/>
                    <a:pt x="167640" y="502524"/>
                    <a:pt x="170497" y="420609"/>
                  </a:cubicBezTo>
                  <a:cubicBezTo>
                    <a:pt x="171450" y="389177"/>
                    <a:pt x="161925" y="382509"/>
                    <a:pt x="133350" y="384415"/>
                  </a:cubicBezTo>
                  <a:cubicBezTo>
                    <a:pt x="100013" y="386320"/>
                    <a:pt x="65722" y="381557"/>
                    <a:pt x="32385" y="381557"/>
                  </a:cubicBezTo>
                  <a:cubicBezTo>
                    <a:pt x="9525" y="381557"/>
                    <a:pt x="0" y="372984"/>
                    <a:pt x="0" y="350124"/>
                  </a:cubicBezTo>
                  <a:cubicBezTo>
                    <a:pt x="953" y="267257"/>
                    <a:pt x="-953" y="183437"/>
                    <a:pt x="5715" y="100570"/>
                  </a:cubicBezTo>
                  <a:cubicBezTo>
                    <a:pt x="6668" y="84377"/>
                    <a:pt x="11430" y="75804"/>
                    <a:pt x="27622" y="72947"/>
                  </a:cubicBezTo>
                  <a:cubicBezTo>
                    <a:pt x="162878" y="52945"/>
                    <a:pt x="295275" y="15797"/>
                    <a:pt x="432435" y="2462"/>
                  </a:cubicBezTo>
                  <a:cubicBezTo>
                    <a:pt x="554355" y="-9921"/>
                    <a:pt x="670560" y="27227"/>
                    <a:pt x="787718" y="51039"/>
                  </a:cubicBezTo>
                  <a:cubicBezTo>
                    <a:pt x="839153" y="61517"/>
                    <a:pt x="890588" y="72947"/>
                    <a:pt x="942975" y="82472"/>
                  </a:cubicBezTo>
                  <a:cubicBezTo>
                    <a:pt x="965835" y="86282"/>
                    <a:pt x="975360" y="93902"/>
                    <a:pt x="975360" y="118667"/>
                  </a:cubicBezTo>
                  <a:cubicBezTo>
                    <a:pt x="973455" y="199629"/>
                    <a:pt x="973455" y="280592"/>
                    <a:pt x="973455" y="361554"/>
                  </a:cubicBezTo>
                  <a:cubicBezTo>
                    <a:pt x="973455" y="383462"/>
                    <a:pt x="964882" y="394892"/>
                    <a:pt x="941070" y="393940"/>
                  </a:cubicBezTo>
                  <a:cubicBezTo>
                    <a:pt x="903922" y="392987"/>
                    <a:pt x="866775" y="394892"/>
                    <a:pt x="829628" y="392987"/>
                  </a:cubicBezTo>
                  <a:cubicBezTo>
                    <a:pt x="806768" y="392034"/>
                    <a:pt x="802005" y="399654"/>
                    <a:pt x="802005" y="421562"/>
                  </a:cubicBezTo>
                  <a:cubicBezTo>
                    <a:pt x="801053" y="547292"/>
                    <a:pt x="799147" y="673975"/>
                    <a:pt x="797243" y="799704"/>
                  </a:cubicBezTo>
                  <a:cubicBezTo>
                    <a:pt x="796290" y="847329"/>
                    <a:pt x="792480" y="894002"/>
                    <a:pt x="792480" y="941627"/>
                  </a:cubicBezTo>
                  <a:cubicBezTo>
                    <a:pt x="792480" y="969250"/>
                    <a:pt x="781050" y="975917"/>
                    <a:pt x="755332" y="975917"/>
                  </a:cubicBezTo>
                  <a:cubicBezTo>
                    <a:pt x="588645" y="975917"/>
                    <a:pt x="421957" y="974965"/>
                    <a:pt x="256222" y="969250"/>
                  </a:cubicBezTo>
                  <a:cubicBezTo>
                    <a:pt x="254318" y="969250"/>
                    <a:pt x="251460" y="969250"/>
                    <a:pt x="249555" y="969250"/>
                  </a:cubicBezTo>
                  <a:cubicBezTo>
                    <a:pt x="164782" y="967345"/>
                    <a:pt x="164782" y="967345"/>
                    <a:pt x="164782" y="880667"/>
                  </a:cubicBezTo>
                  <a:cubicBezTo>
                    <a:pt x="164782" y="810182"/>
                    <a:pt x="164782" y="738745"/>
                    <a:pt x="164782" y="668259"/>
                  </a:cubicBezTo>
                  <a:cubicBezTo>
                    <a:pt x="165735" y="667307"/>
                    <a:pt x="167640" y="667307"/>
                    <a:pt x="169545" y="66730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088C32-7B1E-4F79-99D5-D2B5E6091D3B}"/>
                </a:ext>
              </a:extLst>
            </p:cNvPr>
            <p:cNvSpPr/>
            <p:nvPr/>
          </p:nvSpPr>
          <p:spPr>
            <a:xfrm>
              <a:off x="3343687" y="2932816"/>
              <a:ext cx="242763" cy="95344"/>
            </a:xfrm>
            <a:custGeom>
              <a:avLst/>
              <a:gdLst>
                <a:gd name="connsiteX0" fmla="*/ 156355 w 308233"/>
                <a:gd name="connsiteY0" fmla="*/ 140 h 121056"/>
                <a:gd name="connsiteX1" fmla="*/ 290658 w 308233"/>
                <a:gd name="connsiteY1" fmla="*/ 17285 h 121056"/>
                <a:gd name="connsiteX2" fmla="*/ 300183 w 308233"/>
                <a:gd name="connsiteY2" fmla="*/ 45860 h 121056"/>
                <a:gd name="connsiteX3" fmla="*/ 5860 w 308233"/>
                <a:gd name="connsiteY3" fmla="*/ 38240 h 121056"/>
                <a:gd name="connsiteX4" fmla="*/ 15385 w 308233"/>
                <a:gd name="connsiteY4" fmla="*/ 14428 h 121056"/>
                <a:gd name="connsiteX5" fmla="*/ 156355 w 308233"/>
                <a:gd name="connsiteY5" fmla="*/ 140 h 121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233" h="121056">
                  <a:moveTo>
                    <a:pt x="156355" y="140"/>
                  </a:moveTo>
                  <a:cubicBezTo>
                    <a:pt x="195408" y="-812"/>
                    <a:pt x="243033" y="5855"/>
                    <a:pt x="290658" y="17285"/>
                  </a:cubicBezTo>
                  <a:cubicBezTo>
                    <a:pt x="311612" y="22048"/>
                    <a:pt x="312565" y="29668"/>
                    <a:pt x="300183" y="45860"/>
                  </a:cubicBezTo>
                  <a:cubicBezTo>
                    <a:pt x="226840" y="149683"/>
                    <a:pt x="76345" y="144920"/>
                    <a:pt x="5860" y="38240"/>
                  </a:cubicBezTo>
                  <a:cubicBezTo>
                    <a:pt x="-4617" y="22048"/>
                    <a:pt x="-807" y="18238"/>
                    <a:pt x="15385" y="14428"/>
                  </a:cubicBezTo>
                  <a:cubicBezTo>
                    <a:pt x="59200" y="2998"/>
                    <a:pt x="103015" y="-812"/>
                    <a:pt x="156355" y="140"/>
                  </a:cubicBezTo>
                  <a:close/>
                </a:path>
              </a:pathLst>
            </a:custGeom>
            <a:solidFill>
              <a:srgbClr val="FEF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54B706-451B-4070-898A-3E98B5784C87}"/>
              </a:ext>
            </a:extLst>
          </p:cNvPr>
          <p:cNvGrpSpPr/>
          <p:nvPr/>
        </p:nvGrpSpPr>
        <p:grpSpPr>
          <a:xfrm>
            <a:off x="4768138" y="1574104"/>
            <a:ext cx="1045403" cy="889456"/>
            <a:chOff x="3794678" y="2932816"/>
            <a:chExt cx="901542" cy="76705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EC024E3-1684-46E1-A3E4-A9A045A65E76}"/>
                </a:ext>
              </a:extLst>
            </p:cNvPr>
            <p:cNvSpPr/>
            <p:nvPr/>
          </p:nvSpPr>
          <p:spPr>
            <a:xfrm>
              <a:off x="4012216" y="2932816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DED031-2EE5-400B-AAFA-6F6CE99839F2}"/>
                </a:ext>
              </a:extLst>
            </p:cNvPr>
            <p:cNvSpPr/>
            <p:nvPr/>
          </p:nvSpPr>
          <p:spPr>
            <a:xfrm>
              <a:off x="4202995" y="3157844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C9B239-9881-4825-96B0-989FF7E6A63F}"/>
                </a:ext>
              </a:extLst>
            </p:cNvPr>
            <p:cNvSpPr/>
            <p:nvPr/>
          </p:nvSpPr>
          <p:spPr>
            <a:xfrm>
              <a:off x="3965169" y="3382872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F94F989-7CED-429B-9CF3-5CDC844F9ACA}"/>
                </a:ext>
              </a:extLst>
            </p:cNvPr>
            <p:cNvSpPr/>
            <p:nvPr/>
          </p:nvSpPr>
          <p:spPr>
            <a:xfrm>
              <a:off x="3794678" y="3607900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FC0FE52-172C-4122-A402-7B1D508CBABC}"/>
              </a:ext>
            </a:extLst>
          </p:cNvPr>
          <p:cNvSpPr txBox="1"/>
          <p:nvPr/>
        </p:nvSpPr>
        <p:spPr>
          <a:xfrm>
            <a:off x="6802921" y="1364300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endParaRPr lang="ko-KR" altLang="en-US" sz="3600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63" y="-30266"/>
            <a:ext cx="5266508" cy="29802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62" y="3250555"/>
            <a:ext cx="5359463" cy="29244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0" y="99946"/>
            <a:ext cx="2857500" cy="1600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3201860"/>
            <a:ext cx="6070556" cy="2973154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2B839D98-B392-4446-A47A-F74940323C43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2FF771-35D7-4FBB-B108-6919227C315A}"/>
              </a:ext>
            </a:extLst>
          </p:cNvPr>
          <p:cNvSpPr/>
          <p:nvPr/>
        </p:nvSpPr>
        <p:spPr>
          <a:xfrm>
            <a:off x="5519927" y="3924894"/>
            <a:ext cx="820615" cy="820615"/>
          </a:xfrm>
          <a:custGeom>
            <a:avLst/>
            <a:gdLst>
              <a:gd name="connsiteX0" fmla="*/ 321548 w 643094"/>
              <a:gd name="connsiteY0" fmla="*/ 117901 h 643094"/>
              <a:gd name="connsiteX1" fmla="*/ 525195 w 643094"/>
              <a:gd name="connsiteY1" fmla="*/ 321548 h 643094"/>
              <a:gd name="connsiteX2" fmla="*/ 321548 w 643094"/>
              <a:gd name="connsiteY2" fmla="*/ 525195 h 643094"/>
              <a:gd name="connsiteX3" fmla="*/ 117901 w 643094"/>
              <a:gd name="connsiteY3" fmla="*/ 321548 h 643094"/>
              <a:gd name="connsiteX4" fmla="*/ 321548 w 643094"/>
              <a:gd name="connsiteY4" fmla="*/ 117901 h 643094"/>
              <a:gd name="connsiteX5" fmla="*/ 321547 w 643094"/>
              <a:gd name="connsiteY5" fmla="*/ 48181 h 643094"/>
              <a:gd name="connsiteX6" fmla="*/ 48181 w 643094"/>
              <a:gd name="connsiteY6" fmla="*/ 321547 h 643094"/>
              <a:gd name="connsiteX7" fmla="*/ 321547 w 643094"/>
              <a:gd name="connsiteY7" fmla="*/ 594913 h 643094"/>
              <a:gd name="connsiteX8" fmla="*/ 594913 w 643094"/>
              <a:gd name="connsiteY8" fmla="*/ 321547 h 643094"/>
              <a:gd name="connsiteX9" fmla="*/ 321547 w 643094"/>
              <a:gd name="connsiteY9" fmla="*/ 48181 h 643094"/>
              <a:gd name="connsiteX10" fmla="*/ 321547 w 643094"/>
              <a:gd name="connsiteY10" fmla="*/ 0 h 643094"/>
              <a:gd name="connsiteX11" fmla="*/ 643094 w 643094"/>
              <a:gd name="connsiteY11" fmla="*/ 321547 h 643094"/>
              <a:gd name="connsiteX12" fmla="*/ 321547 w 643094"/>
              <a:gd name="connsiteY12" fmla="*/ 643094 h 643094"/>
              <a:gd name="connsiteX13" fmla="*/ 0 w 643094"/>
              <a:gd name="connsiteY13" fmla="*/ 321547 h 643094"/>
              <a:gd name="connsiteX14" fmla="*/ 321547 w 643094"/>
              <a:gd name="connsiteY14" fmla="*/ 0 h 64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3094" h="643094">
                <a:moveTo>
                  <a:pt x="321548" y="117901"/>
                </a:moveTo>
                <a:cubicBezTo>
                  <a:pt x="434019" y="117901"/>
                  <a:pt x="525195" y="209077"/>
                  <a:pt x="525195" y="321548"/>
                </a:cubicBezTo>
                <a:cubicBezTo>
                  <a:pt x="525195" y="434019"/>
                  <a:pt x="434019" y="525195"/>
                  <a:pt x="321548" y="525195"/>
                </a:cubicBezTo>
                <a:cubicBezTo>
                  <a:pt x="209077" y="525195"/>
                  <a:pt x="117901" y="434019"/>
                  <a:pt x="117901" y="321548"/>
                </a:cubicBezTo>
                <a:cubicBezTo>
                  <a:pt x="117901" y="209077"/>
                  <a:pt x="209077" y="117901"/>
                  <a:pt x="321548" y="117901"/>
                </a:cubicBezTo>
                <a:close/>
                <a:moveTo>
                  <a:pt x="321547" y="48181"/>
                </a:moveTo>
                <a:cubicBezTo>
                  <a:pt x="170571" y="48181"/>
                  <a:pt x="48181" y="170571"/>
                  <a:pt x="48181" y="321547"/>
                </a:cubicBezTo>
                <a:cubicBezTo>
                  <a:pt x="48181" y="472523"/>
                  <a:pt x="170571" y="594913"/>
                  <a:pt x="321547" y="594913"/>
                </a:cubicBezTo>
                <a:cubicBezTo>
                  <a:pt x="472523" y="594913"/>
                  <a:pt x="594913" y="472523"/>
                  <a:pt x="594913" y="321547"/>
                </a:cubicBezTo>
                <a:cubicBezTo>
                  <a:pt x="594913" y="170571"/>
                  <a:pt x="472523" y="48181"/>
                  <a:pt x="321547" y="48181"/>
                </a:cubicBezTo>
                <a:close/>
                <a:moveTo>
                  <a:pt x="321547" y="0"/>
                </a:moveTo>
                <a:cubicBezTo>
                  <a:pt x="499133" y="0"/>
                  <a:pt x="643094" y="143961"/>
                  <a:pt x="643094" y="321547"/>
                </a:cubicBezTo>
                <a:cubicBezTo>
                  <a:pt x="643094" y="499133"/>
                  <a:pt x="499133" y="643094"/>
                  <a:pt x="321547" y="643094"/>
                </a:cubicBezTo>
                <a:cubicBezTo>
                  <a:pt x="143961" y="643094"/>
                  <a:pt x="0" y="499133"/>
                  <a:pt x="0" y="321547"/>
                </a:cubicBezTo>
                <a:cubicBezTo>
                  <a:pt x="0" y="143961"/>
                  <a:pt x="143961" y="0"/>
                  <a:pt x="3215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INPUT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3B1FF3-471B-4EB4-9BF7-18188DAF2FDA}"/>
              </a:ext>
            </a:extLst>
          </p:cNvPr>
          <p:cNvGrpSpPr/>
          <p:nvPr/>
        </p:nvGrpSpPr>
        <p:grpSpPr>
          <a:xfrm>
            <a:off x="5373450" y="4335202"/>
            <a:ext cx="1586375" cy="2094269"/>
            <a:chOff x="4020203" y="419231"/>
            <a:chExt cx="4367084" cy="57652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Rectangle 36">
              <a:extLst>
                <a:ext uri="{FF2B5EF4-FFF2-40B4-BE49-F238E27FC236}">
                  <a16:creationId xmlns:a16="http://schemas.microsoft.com/office/drawing/2014/main" id="{8E7AEF95-B7D9-4EF6-BFB6-1AE84CB39599}"/>
                </a:ext>
              </a:extLst>
            </p:cNvPr>
            <p:cNvSpPr/>
            <p:nvPr/>
          </p:nvSpPr>
          <p:spPr>
            <a:xfrm>
              <a:off x="4045205" y="619882"/>
              <a:ext cx="4294509" cy="5398073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id="{3B495BB5-A18C-4F6A-A665-0166402A44C3}"/>
                </a:ext>
              </a:extLst>
            </p:cNvPr>
            <p:cNvSpPr/>
            <p:nvPr/>
          </p:nvSpPr>
          <p:spPr>
            <a:xfrm>
              <a:off x="4020203" y="419231"/>
              <a:ext cx="4367084" cy="5765249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F31484-D5D2-4D3F-B23E-DE3CD570CE82}"/>
              </a:ext>
            </a:extLst>
          </p:cNvPr>
          <p:cNvGrpSpPr/>
          <p:nvPr/>
        </p:nvGrpSpPr>
        <p:grpSpPr>
          <a:xfrm>
            <a:off x="3075567" y="3635311"/>
            <a:ext cx="786508" cy="1309462"/>
            <a:chOff x="756338" y="2636912"/>
            <a:chExt cx="1152128" cy="191818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A999EFD-2350-4AFB-A260-FF0E07533A4A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7E549C2A-2700-453C-9984-35257E246D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ounded Rectangle 49">
                <a:extLst>
                  <a:ext uri="{FF2B5EF4-FFF2-40B4-BE49-F238E27FC236}">
                    <a16:creationId xmlns:a16="http://schemas.microsoft.com/office/drawing/2014/main" id="{CF6E753A-A6BC-456C-9258-11C45ADC14ED}"/>
                  </a:ext>
                </a:extLst>
              </p:cNvPr>
              <p:cNvSpPr/>
              <p:nvPr/>
            </p:nvSpPr>
            <p:spPr>
              <a:xfrm>
                <a:off x="3802267" y="4938019"/>
                <a:ext cx="104202" cy="20042"/>
              </a:xfrm>
              <a:prstGeom prst="roundRect">
                <a:avLst>
                  <a:gd name="adj" fmla="val 50000"/>
                </a:avLst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C68D838-1FD5-45C9-BCF5-E8F239FC8DAA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ight Triangle 3">
                <a:extLst>
                  <a:ext uri="{FF2B5EF4-FFF2-40B4-BE49-F238E27FC236}">
                    <a16:creationId xmlns:a16="http://schemas.microsoft.com/office/drawing/2014/main" id="{9046853D-0D72-4E58-AE1D-74A7ADE95560}"/>
                  </a:ext>
                </a:extLst>
              </p:cNvPr>
              <p:cNvSpPr/>
              <p:nvPr/>
            </p:nvSpPr>
            <p:spPr>
              <a:xfrm flipV="1">
                <a:off x="3667586" y="4984405"/>
                <a:ext cx="353926" cy="561866"/>
              </a:xfrm>
              <a:custGeom>
                <a:avLst/>
                <a:gdLst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9070" h="660238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solidFill>
                <a:schemeClr val="accent1"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" name="Rounded Rectangle 6">
              <a:extLst>
                <a:ext uri="{FF2B5EF4-FFF2-40B4-BE49-F238E27FC236}">
                  <a16:creationId xmlns:a16="http://schemas.microsoft.com/office/drawing/2014/main" id="{88508C12-3EC5-41EC-A9BA-37B9569ED096}"/>
                </a:ext>
              </a:extLst>
            </p:cNvPr>
            <p:cNvSpPr/>
            <p:nvPr/>
          </p:nvSpPr>
          <p:spPr>
            <a:xfrm>
              <a:off x="1141457" y="2704713"/>
              <a:ext cx="381891" cy="493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0371A0E-53DA-45CC-83CA-D13B233644DD}"/>
                </a:ext>
              </a:extLst>
            </p:cNvPr>
            <p:cNvSpPr/>
            <p:nvPr/>
          </p:nvSpPr>
          <p:spPr>
            <a:xfrm>
              <a:off x="1260394" y="4352086"/>
              <a:ext cx="144016" cy="1440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D40BE95-5E1E-4FDD-AE74-CF543D1AA0D1}"/>
              </a:ext>
            </a:extLst>
          </p:cNvPr>
          <p:cNvGrpSpPr/>
          <p:nvPr/>
        </p:nvGrpSpPr>
        <p:grpSpPr>
          <a:xfrm>
            <a:off x="5180108" y="1903017"/>
            <a:ext cx="1826387" cy="1029263"/>
            <a:chOff x="4798460" y="2075033"/>
            <a:chExt cx="1826387" cy="1029263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93F0ED6-87EF-40C1-9F01-4EF9403F38F0}"/>
                </a:ext>
              </a:extLst>
            </p:cNvPr>
            <p:cNvSpPr/>
            <p:nvPr/>
          </p:nvSpPr>
          <p:spPr>
            <a:xfrm rot="10800000">
              <a:off x="4798460" y="2075033"/>
              <a:ext cx="1826387" cy="1029263"/>
            </a:xfrm>
            <a:custGeom>
              <a:avLst/>
              <a:gdLst>
                <a:gd name="connsiteX0" fmla="*/ 1826387 w 1826387"/>
                <a:gd name="connsiteY0" fmla="*/ 36528 h 1029263"/>
                <a:gd name="connsiteX1" fmla="*/ 0 w 1826387"/>
                <a:gd name="connsiteY1" fmla="*/ 36528 h 1029263"/>
                <a:gd name="connsiteX2" fmla="*/ 47432 w 1826387"/>
                <a:gd name="connsiteY2" fmla="*/ 0 h 1029263"/>
                <a:gd name="connsiteX3" fmla="*/ 1778955 w 1826387"/>
                <a:gd name="connsiteY3" fmla="*/ 0 h 1029263"/>
                <a:gd name="connsiteX4" fmla="*/ 1010101 w 1826387"/>
                <a:gd name="connsiteY4" fmla="*/ 78555 h 1029263"/>
                <a:gd name="connsiteX5" fmla="*/ 1010101 w 1826387"/>
                <a:gd name="connsiteY5" fmla="*/ 60976 h 1029263"/>
                <a:gd name="connsiteX6" fmla="*/ 816287 w 1826387"/>
                <a:gd name="connsiteY6" fmla="*/ 60976 h 1029263"/>
                <a:gd name="connsiteX7" fmla="*/ 816287 w 1826387"/>
                <a:gd name="connsiteY7" fmla="*/ 78555 h 1029263"/>
                <a:gd name="connsiteX8" fmla="*/ 1826387 w 1826387"/>
                <a:gd name="connsiteY8" fmla="*/ 93229 h 1029263"/>
                <a:gd name="connsiteX9" fmla="*/ 0 w 1826387"/>
                <a:gd name="connsiteY9" fmla="*/ 93229 h 1029263"/>
                <a:gd name="connsiteX10" fmla="*/ 0 w 1826387"/>
                <a:gd name="connsiteY10" fmla="*/ 44525 h 1029263"/>
                <a:gd name="connsiteX11" fmla="*/ 1826387 w 1826387"/>
                <a:gd name="connsiteY11" fmla="*/ 44525 h 1029263"/>
                <a:gd name="connsiteX12" fmla="*/ 1582869 w 1826387"/>
                <a:gd name="connsiteY12" fmla="*/ 980559 h 1029263"/>
                <a:gd name="connsiteX13" fmla="*/ 1582869 w 1826387"/>
                <a:gd name="connsiteY13" fmla="*/ 176949 h 1029263"/>
                <a:gd name="connsiteX14" fmla="*/ 243518 w 1826387"/>
                <a:gd name="connsiteY14" fmla="*/ 176949 h 1029263"/>
                <a:gd name="connsiteX15" fmla="*/ 243518 w 1826387"/>
                <a:gd name="connsiteY15" fmla="*/ 980559 h 1029263"/>
                <a:gd name="connsiteX16" fmla="*/ 1591216 w 1826387"/>
                <a:gd name="connsiteY16" fmla="*/ 1029263 h 1029263"/>
                <a:gd name="connsiteX17" fmla="*/ 235170 w 1826387"/>
                <a:gd name="connsiteY17" fmla="*/ 1029263 h 1029263"/>
                <a:gd name="connsiteX18" fmla="*/ 194814 w 1826387"/>
                <a:gd name="connsiteY18" fmla="*/ 988907 h 1029263"/>
                <a:gd name="connsiteX19" fmla="*/ 194814 w 1826387"/>
                <a:gd name="connsiteY19" fmla="*/ 103893 h 1029263"/>
                <a:gd name="connsiteX20" fmla="*/ 1631572 w 1826387"/>
                <a:gd name="connsiteY20" fmla="*/ 103893 h 1029263"/>
                <a:gd name="connsiteX21" fmla="*/ 1631572 w 1826387"/>
                <a:gd name="connsiteY21" fmla="*/ 988907 h 1029263"/>
                <a:gd name="connsiteX22" fmla="*/ 1591216 w 1826387"/>
                <a:gd name="connsiteY22" fmla="*/ 1029263 h 102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6387" h="1029263">
                  <a:moveTo>
                    <a:pt x="1826387" y="36528"/>
                  </a:moveTo>
                  <a:lnTo>
                    <a:pt x="0" y="36528"/>
                  </a:lnTo>
                  <a:lnTo>
                    <a:pt x="47432" y="0"/>
                  </a:lnTo>
                  <a:lnTo>
                    <a:pt x="1778955" y="0"/>
                  </a:lnTo>
                  <a:close/>
                  <a:moveTo>
                    <a:pt x="1010101" y="78555"/>
                  </a:moveTo>
                  <a:lnTo>
                    <a:pt x="1010101" y="60976"/>
                  </a:lnTo>
                  <a:lnTo>
                    <a:pt x="816287" y="60976"/>
                  </a:lnTo>
                  <a:lnTo>
                    <a:pt x="816287" y="78555"/>
                  </a:lnTo>
                  <a:close/>
                  <a:moveTo>
                    <a:pt x="1826387" y="93229"/>
                  </a:moveTo>
                  <a:lnTo>
                    <a:pt x="0" y="93229"/>
                  </a:lnTo>
                  <a:lnTo>
                    <a:pt x="0" y="44525"/>
                  </a:lnTo>
                  <a:lnTo>
                    <a:pt x="1826387" y="44525"/>
                  </a:lnTo>
                  <a:close/>
                  <a:moveTo>
                    <a:pt x="1582869" y="980559"/>
                  </a:moveTo>
                  <a:lnTo>
                    <a:pt x="1582869" y="176949"/>
                  </a:lnTo>
                  <a:lnTo>
                    <a:pt x="243518" y="176949"/>
                  </a:lnTo>
                  <a:lnTo>
                    <a:pt x="243518" y="980559"/>
                  </a:lnTo>
                  <a:close/>
                  <a:moveTo>
                    <a:pt x="1591216" y="1029263"/>
                  </a:moveTo>
                  <a:lnTo>
                    <a:pt x="235170" y="1029263"/>
                  </a:lnTo>
                  <a:cubicBezTo>
                    <a:pt x="212882" y="1029263"/>
                    <a:pt x="194814" y="1011195"/>
                    <a:pt x="194814" y="988907"/>
                  </a:cubicBezTo>
                  <a:lnTo>
                    <a:pt x="194814" y="103893"/>
                  </a:lnTo>
                  <a:lnTo>
                    <a:pt x="1631572" y="103893"/>
                  </a:lnTo>
                  <a:lnTo>
                    <a:pt x="1631572" y="988907"/>
                  </a:lnTo>
                  <a:cubicBezTo>
                    <a:pt x="1631572" y="1011195"/>
                    <a:pt x="1613504" y="1029263"/>
                    <a:pt x="1591216" y="1029263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ight Triangle 3">
              <a:extLst>
                <a:ext uri="{FF2B5EF4-FFF2-40B4-BE49-F238E27FC236}">
                  <a16:creationId xmlns:a16="http://schemas.microsoft.com/office/drawing/2014/main" id="{F7F20372-FD4E-4B08-A16A-33AAE8B729E0}"/>
                </a:ext>
              </a:extLst>
            </p:cNvPr>
            <p:cNvSpPr/>
            <p:nvPr userDrawn="1"/>
          </p:nvSpPr>
          <p:spPr>
            <a:xfrm flipV="1">
              <a:off x="5044872" y="2114425"/>
              <a:ext cx="1385161" cy="798951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chemeClr val="accent3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AA0952-B080-45A8-AC26-134B1E5A2FB9}"/>
              </a:ext>
            </a:extLst>
          </p:cNvPr>
          <p:cNvGrpSpPr/>
          <p:nvPr userDrawn="1"/>
        </p:nvGrpSpPr>
        <p:grpSpPr>
          <a:xfrm>
            <a:off x="7998394" y="3808691"/>
            <a:ext cx="1182693" cy="962702"/>
            <a:chOff x="7922244" y="3248064"/>
            <a:chExt cx="1182693" cy="962702"/>
          </a:xfrm>
        </p:grpSpPr>
        <p:sp>
          <p:nvSpPr>
            <p:cNvPr id="42" name="Rounded Rectangle 3">
              <a:extLst>
                <a:ext uri="{FF2B5EF4-FFF2-40B4-BE49-F238E27FC236}">
                  <a16:creationId xmlns:a16="http://schemas.microsoft.com/office/drawing/2014/main" id="{E83D8C45-3C92-4CAF-BF48-E9EDF749F57C}"/>
                </a:ext>
              </a:extLst>
            </p:cNvPr>
            <p:cNvSpPr/>
            <p:nvPr/>
          </p:nvSpPr>
          <p:spPr>
            <a:xfrm>
              <a:off x="7922244" y="3248064"/>
              <a:ext cx="1182693" cy="962702"/>
            </a:xfrm>
            <a:custGeom>
              <a:avLst/>
              <a:gdLst/>
              <a:ahLst/>
              <a:cxnLst/>
              <a:rect l="l" t="t" r="r" b="b"/>
              <a:pathLst>
                <a:path w="2481182" h="2019660">
                  <a:moveTo>
                    <a:pt x="1240591" y="1481245"/>
                  </a:moveTo>
                  <a:cubicBezTo>
                    <a:pt x="1201062" y="1481245"/>
                    <a:pt x="1169018" y="1511885"/>
                    <a:pt x="1169018" y="1549682"/>
                  </a:cubicBezTo>
                  <a:cubicBezTo>
                    <a:pt x="1169018" y="1587479"/>
                    <a:pt x="1201062" y="1618119"/>
                    <a:pt x="1240591" y="1618119"/>
                  </a:cubicBezTo>
                  <a:cubicBezTo>
                    <a:pt x="1280120" y="1618119"/>
                    <a:pt x="1312164" y="1587479"/>
                    <a:pt x="1312164" y="1549682"/>
                  </a:cubicBezTo>
                  <a:cubicBezTo>
                    <a:pt x="1312164" y="1511885"/>
                    <a:pt x="1280120" y="1481245"/>
                    <a:pt x="1240591" y="1481245"/>
                  </a:cubicBezTo>
                  <a:close/>
                  <a:moveTo>
                    <a:pt x="95430" y="81527"/>
                  </a:moveTo>
                  <a:lnTo>
                    <a:pt x="95430" y="91249"/>
                  </a:lnTo>
                  <a:lnTo>
                    <a:pt x="95430" y="1336786"/>
                  </a:lnTo>
                  <a:lnTo>
                    <a:pt x="95430" y="1414360"/>
                  </a:lnTo>
                  <a:lnTo>
                    <a:pt x="2385752" y="1414360"/>
                  </a:lnTo>
                  <a:lnTo>
                    <a:pt x="2385752" y="1336786"/>
                  </a:lnTo>
                  <a:lnTo>
                    <a:pt x="2385752" y="91249"/>
                  </a:lnTo>
                  <a:lnTo>
                    <a:pt x="2385752" y="81527"/>
                  </a:lnTo>
                  <a:close/>
                  <a:moveTo>
                    <a:pt x="82232" y="0"/>
                  </a:moveTo>
                  <a:lnTo>
                    <a:pt x="2398950" y="0"/>
                  </a:lnTo>
                  <a:cubicBezTo>
                    <a:pt x="2444366" y="0"/>
                    <a:pt x="2481182" y="33399"/>
                    <a:pt x="2481182" y="74597"/>
                  </a:cubicBezTo>
                  <a:lnTo>
                    <a:pt x="2481182" y="1613510"/>
                  </a:lnTo>
                  <a:cubicBezTo>
                    <a:pt x="2481182" y="1654709"/>
                    <a:pt x="2444366" y="1688107"/>
                    <a:pt x="2398950" y="1688107"/>
                  </a:cubicBezTo>
                  <a:lnTo>
                    <a:pt x="1569038" y="1688107"/>
                  </a:lnTo>
                  <a:lnTo>
                    <a:pt x="1643796" y="1974036"/>
                  </a:lnTo>
                  <a:lnTo>
                    <a:pt x="1876791" y="1974036"/>
                  </a:lnTo>
                  <a:cubicBezTo>
                    <a:pt x="1881184" y="1974036"/>
                    <a:pt x="1884744" y="1977440"/>
                    <a:pt x="1884744" y="1981640"/>
                  </a:cubicBezTo>
                  <a:lnTo>
                    <a:pt x="1884744" y="2012056"/>
                  </a:lnTo>
                  <a:cubicBezTo>
                    <a:pt x="1884744" y="2016256"/>
                    <a:pt x="1881184" y="2019660"/>
                    <a:pt x="1876791" y="2019660"/>
                  </a:cubicBezTo>
                  <a:lnTo>
                    <a:pt x="604391" y="2019660"/>
                  </a:lnTo>
                  <a:cubicBezTo>
                    <a:pt x="599998" y="2019660"/>
                    <a:pt x="596438" y="2016256"/>
                    <a:pt x="596438" y="2012056"/>
                  </a:cubicBezTo>
                  <a:lnTo>
                    <a:pt x="596438" y="1981640"/>
                  </a:lnTo>
                  <a:cubicBezTo>
                    <a:pt x="596438" y="1977440"/>
                    <a:pt x="599998" y="1974036"/>
                    <a:pt x="604391" y="1974036"/>
                  </a:cubicBezTo>
                  <a:lnTo>
                    <a:pt x="837388" y="1974036"/>
                  </a:lnTo>
                  <a:lnTo>
                    <a:pt x="912145" y="1688107"/>
                  </a:lnTo>
                  <a:lnTo>
                    <a:pt x="82232" y="1688107"/>
                  </a:lnTo>
                  <a:cubicBezTo>
                    <a:pt x="36817" y="1688107"/>
                    <a:pt x="0" y="1654709"/>
                    <a:pt x="0" y="1613510"/>
                  </a:cubicBezTo>
                  <a:lnTo>
                    <a:pt x="0" y="74597"/>
                  </a:lnTo>
                  <a:cubicBezTo>
                    <a:pt x="0" y="33399"/>
                    <a:pt x="36817" y="0"/>
                    <a:pt x="82232" y="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ight Triangle 3">
              <a:extLst>
                <a:ext uri="{FF2B5EF4-FFF2-40B4-BE49-F238E27FC236}">
                  <a16:creationId xmlns:a16="http://schemas.microsoft.com/office/drawing/2014/main" id="{ABED95C5-9C52-471B-A7EE-0CB471FF7BD7}"/>
                </a:ext>
              </a:extLst>
            </p:cNvPr>
            <p:cNvSpPr/>
            <p:nvPr/>
          </p:nvSpPr>
          <p:spPr>
            <a:xfrm flipV="1">
              <a:off x="7922244" y="3297959"/>
              <a:ext cx="1182693" cy="717954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chemeClr val="accent2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E638304-F57A-4D49-9F92-31AC568FE07F}"/>
              </a:ext>
            </a:extLst>
          </p:cNvPr>
          <p:cNvCxnSpPr>
            <a:cxnSpLocks/>
          </p:cNvCxnSpPr>
          <p:nvPr/>
        </p:nvCxnSpPr>
        <p:spPr>
          <a:xfrm>
            <a:off x="3909890" y="3901707"/>
            <a:ext cx="1511375" cy="39305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B3E4C666-F0CF-44DC-91FA-1865D712F3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44104" y="3218429"/>
            <a:ext cx="734580" cy="38293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E9C35AD2-F6A0-4D19-AC1D-0855D779F1B6}"/>
              </a:ext>
            </a:extLst>
          </p:cNvPr>
          <p:cNvCxnSpPr>
            <a:cxnSpLocks/>
          </p:cNvCxnSpPr>
          <p:nvPr/>
        </p:nvCxnSpPr>
        <p:spPr>
          <a:xfrm flipV="1">
            <a:off x="6477449" y="4101220"/>
            <a:ext cx="1399066" cy="23398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19CF2C-7691-4B0D-B08E-87F1CC470E11}"/>
              </a:ext>
            </a:extLst>
          </p:cNvPr>
          <p:cNvSpPr txBox="1"/>
          <p:nvPr/>
        </p:nvSpPr>
        <p:spPr>
          <a:xfrm>
            <a:off x="7368735" y="2232981"/>
            <a:ext cx="247822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6C35CB-5FB7-45B5-8334-84F613046DB6}"/>
              </a:ext>
            </a:extLst>
          </p:cNvPr>
          <p:cNvSpPr txBox="1"/>
          <p:nvPr/>
        </p:nvSpPr>
        <p:spPr>
          <a:xfrm>
            <a:off x="2339645" y="2232981"/>
            <a:ext cx="247822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 Keepers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9ADD7816-8CA6-46B2-8F78-0E3AE4DF5768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7951" y="392596"/>
            <a:ext cx="8956087" cy="724247"/>
          </a:xfrm>
        </p:spPr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Facts &amp; Figures of E-Commerce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290DA7C-4B2E-411F-A481-FBF0E025F843}"/>
              </a:ext>
            </a:extLst>
          </p:cNvPr>
          <p:cNvGrpSpPr/>
          <p:nvPr/>
        </p:nvGrpSpPr>
        <p:grpSpPr>
          <a:xfrm>
            <a:off x="6094799" y="1412294"/>
            <a:ext cx="5785459" cy="4867410"/>
            <a:chOff x="6094799" y="1412294"/>
            <a:chExt cx="5785459" cy="4867410"/>
          </a:xfrm>
        </p:grpSpPr>
        <p:grpSp>
          <p:nvGrpSpPr>
            <p:cNvPr id="9" name="Graphic 33">
              <a:extLst>
                <a:ext uri="{FF2B5EF4-FFF2-40B4-BE49-F238E27FC236}">
                  <a16:creationId xmlns:a16="http://schemas.microsoft.com/office/drawing/2014/main" id="{3D549E8A-06D7-4EA4-8513-3D1D8E550790}"/>
                </a:ext>
              </a:extLst>
            </p:cNvPr>
            <p:cNvGrpSpPr/>
            <p:nvPr/>
          </p:nvGrpSpPr>
          <p:grpSpPr>
            <a:xfrm>
              <a:off x="7105963" y="1412294"/>
              <a:ext cx="3023169" cy="2904280"/>
              <a:chOff x="2705100" y="171450"/>
              <a:chExt cx="6781800" cy="65151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812439D-8C9F-4968-BFCF-64DA25D41032}"/>
                  </a:ext>
                </a:extLst>
              </p:cNvPr>
              <p:cNvSpPr/>
              <p:nvPr/>
            </p:nvSpPr>
            <p:spPr>
              <a:xfrm>
                <a:off x="3196589" y="3950017"/>
                <a:ext cx="5795962" cy="2738437"/>
              </a:xfrm>
              <a:custGeom>
                <a:avLst/>
                <a:gdLst>
                  <a:gd name="connsiteX0" fmla="*/ 5233035 w 5795962"/>
                  <a:gd name="connsiteY0" fmla="*/ 2738438 h 2738437"/>
                  <a:gd name="connsiteX1" fmla="*/ 555308 w 5795962"/>
                  <a:gd name="connsiteY1" fmla="*/ 2738438 h 2738437"/>
                  <a:gd name="connsiteX2" fmla="*/ 357188 w 5795962"/>
                  <a:gd name="connsiteY2" fmla="*/ 2566035 h 2738437"/>
                  <a:gd name="connsiteX3" fmla="*/ 0 w 5795962"/>
                  <a:gd name="connsiteY3" fmla="*/ 0 h 2738437"/>
                  <a:gd name="connsiteX4" fmla="*/ 5795963 w 5795962"/>
                  <a:gd name="connsiteY4" fmla="*/ 0 h 2738437"/>
                  <a:gd name="connsiteX5" fmla="*/ 5430203 w 5795962"/>
                  <a:gd name="connsiteY5" fmla="*/ 2566988 h 2738437"/>
                  <a:gd name="connsiteX6" fmla="*/ 5233035 w 5795962"/>
                  <a:gd name="connsiteY6" fmla="*/ 2738438 h 2738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95962" h="2738437">
                    <a:moveTo>
                      <a:pt x="5233035" y="2738438"/>
                    </a:moveTo>
                    <a:lnTo>
                      <a:pt x="555308" y="2738438"/>
                    </a:lnTo>
                    <a:cubicBezTo>
                      <a:pt x="455295" y="2738438"/>
                      <a:pt x="371475" y="2665095"/>
                      <a:pt x="357188" y="2566035"/>
                    </a:cubicBezTo>
                    <a:lnTo>
                      <a:pt x="0" y="0"/>
                    </a:lnTo>
                    <a:lnTo>
                      <a:pt x="5795963" y="0"/>
                    </a:lnTo>
                    <a:lnTo>
                      <a:pt x="5430203" y="2566988"/>
                    </a:lnTo>
                    <a:cubicBezTo>
                      <a:pt x="5415915" y="2665095"/>
                      <a:pt x="5332095" y="2738438"/>
                      <a:pt x="5233035" y="2738438"/>
                    </a:cubicBezTo>
                    <a:close/>
                  </a:path>
                </a:pathLst>
              </a:custGeom>
              <a:solidFill>
                <a:srgbClr val="0148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A8F95E7-733C-49F8-9101-AD64903691AE}"/>
                  </a:ext>
                </a:extLst>
              </p:cNvPr>
              <p:cNvSpPr/>
              <p:nvPr/>
            </p:nvSpPr>
            <p:spPr>
              <a:xfrm>
                <a:off x="3639502" y="4936807"/>
                <a:ext cx="4910137" cy="204787"/>
              </a:xfrm>
              <a:custGeom>
                <a:avLst/>
                <a:gdLst>
                  <a:gd name="connsiteX0" fmla="*/ 0 w 4910137"/>
                  <a:gd name="connsiteY0" fmla="*/ 0 h 204787"/>
                  <a:gd name="connsiteX1" fmla="*/ 4910138 w 4910137"/>
                  <a:gd name="connsiteY1" fmla="*/ 0 h 204787"/>
                  <a:gd name="connsiteX2" fmla="*/ 4910138 w 4910137"/>
                  <a:gd name="connsiteY2" fmla="*/ 204787 h 204787"/>
                  <a:gd name="connsiteX3" fmla="*/ 0 w 4910137"/>
                  <a:gd name="connsiteY3" fmla="*/ 204787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0137" h="204787">
                    <a:moveTo>
                      <a:pt x="0" y="0"/>
                    </a:moveTo>
                    <a:lnTo>
                      <a:pt x="4910138" y="0"/>
                    </a:lnTo>
                    <a:lnTo>
                      <a:pt x="4910138" y="204787"/>
                    </a:lnTo>
                    <a:lnTo>
                      <a:pt x="0" y="204787"/>
                    </a:lnTo>
                    <a:close/>
                  </a:path>
                </a:pathLst>
              </a:custGeom>
              <a:solidFill>
                <a:srgbClr val="02C1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3408192-5867-4182-A213-C92584C591B4}"/>
                  </a:ext>
                </a:extLst>
              </p:cNvPr>
              <p:cNvSpPr/>
              <p:nvPr/>
            </p:nvSpPr>
            <p:spPr>
              <a:xfrm>
                <a:off x="3713797" y="6196965"/>
                <a:ext cx="4769167" cy="204787"/>
              </a:xfrm>
              <a:custGeom>
                <a:avLst/>
                <a:gdLst>
                  <a:gd name="connsiteX0" fmla="*/ 0 w 4769167"/>
                  <a:gd name="connsiteY0" fmla="*/ 0 h 204787"/>
                  <a:gd name="connsiteX1" fmla="*/ 4769168 w 4769167"/>
                  <a:gd name="connsiteY1" fmla="*/ 0 h 204787"/>
                  <a:gd name="connsiteX2" fmla="*/ 4769168 w 4769167"/>
                  <a:gd name="connsiteY2" fmla="*/ 204787 h 204787"/>
                  <a:gd name="connsiteX3" fmla="*/ 0 w 4769167"/>
                  <a:gd name="connsiteY3" fmla="*/ 204787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9167" h="204787">
                    <a:moveTo>
                      <a:pt x="0" y="0"/>
                    </a:moveTo>
                    <a:lnTo>
                      <a:pt x="4769168" y="0"/>
                    </a:lnTo>
                    <a:lnTo>
                      <a:pt x="4769168" y="204787"/>
                    </a:lnTo>
                    <a:lnTo>
                      <a:pt x="0" y="204787"/>
                    </a:lnTo>
                    <a:close/>
                  </a:path>
                </a:pathLst>
              </a:custGeom>
              <a:solidFill>
                <a:srgbClr val="02C1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3078E57-361F-4EE1-A78C-F59A3D2712AB}"/>
                  </a:ext>
                </a:extLst>
              </p:cNvPr>
              <p:cNvSpPr/>
              <p:nvPr/>
            </p:nvSpPr>
            <p:spPr>
              <a:xfrm>
                <a:off x="3643312" y="5424487"/>
                <a:ext cx="4910137" cy="204787"/>
              </a:xfrm>
              <a:custGeom>
                <a:avLst/>
                <a:gdLst>
                  <a:gd name="connsiteX0" fmla="*/ 0 w 4910137"/>
                  <a:gd name="connsiteY0" fmla="*/ 0 h 204787"/>
                  <a:gd name="connsiteX1" fmla="*/ 4910138 w 4910137"/>
                  <a:gd name="connsiteY1" fmla="*/ 0 h 204787"/>
                  <a:gd name="connsiteX2" fmla="*/ 4910138 w 4910137"/>
                  <a:gd name="connsiteY2" fmla="*/ 204788 h 204787"/>
                  <a:gd name="connsiteX3" fmla="*/ 0 w 4910137"/>
                  <a:gd name="connsiteY3" fmla="*/ 204788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0137" h="204787">
                    <a:moveTo>
                      <a:pt x="0" y="0"/>
                    </a:moveTo>
                    <a:lnTo>
                      <a:pt x="4910138" y="0"/>
                    </a:lnTo>
                    <a:lnTo>
                      <a:pt x="4910138" y="204788"/>
                    </a:lnTo>
                    <a:lnTo>
                      <a:pt x="0" y="204788"/>
                    </a:ln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08E9554-C030-4BAA-873D-8921A8A3B5E3}"/>
                  </a:ext>
                </a:extLst>
              </p:cNvPr>
              <p:cNvSpPr/>
              <p:nvPr/>
            </p:nvSpPr>
            <p:spPr>
              <a:xfrm>
                <a:off x="3643312" y="4160520"/>
                <a:ext cx="4910137" cy="204787"/>
              </a:xfrm>
              <a:custGeom>
                <a:avLst/>
                <a:gdLst>
                  <a:gd name="connsiteX0" fmla="*/ 0 w 4910137"/>
                  <a:gd name="connsiteY0" fmla="*/ 0 h 204787"/>
                  <a:gd name="connsiteX1" fmla="*/ 4910138 w 4910137"/>
                  <a:gd name="connsiteY1" fmla="*/ 0 h 204787"/>
                  <a:gd name="connsiteX2" fmla="*/ 4910138 w 4910137"/>
                  <a:gd name="connsiteY2" fmla="*/ 204787 h 204787"/>
                  <a:gd name="connsiteX3" fmla="*/ 0 w 4910137"/>
                  <a:gd name="connsiteY3" fmla="*/ 204787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0137" h="204787">
                    <a:moveTo>
                      <a:pt x="0" y="0"/>
                    </a:moveTo>
                    <a:lnTo>
                      <a:pt x="4910138" y="0"/>
                    </a:lnTo>
                    <a:lnTo>
                      <a:pt x="4910138" y="204787"/>
                    </a:lnTo>
                    <a:lnTo>
                      <a:pt x="0" y="204787"/>
                    </a:ln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98F79-8211-4267-B285-F46C8BE0DBBC}"/>
                  </a:ext>
                </a:extLst>
              </p:cNvPr>
              <p:cNvSpPr/>
              <p:nvPr/>
            </p:nvSpPr>
            <p:spPr>
              <a:xfrm>
                <a:off x="2705100" y="2106929"/>
                <a:ext cx="6779894" cy="1150620"/>
              </a:xfrm>
              <a:custGeom>
                <a:avLst/>
                <a:gdLst>
                  <a:gd name="connsiteX0" fmla="*/ 6779895 w 6779894"/>
                  <a:gd name="connsiteY0" fmla="*/ 1150620 h 1150620"/>
                  <a:gd name="connsiteX1" fmla="*/ 0 w 6779894"/>
                  <a:gd name="connsiteY1" fmla="*/ 1150620 h 1150620"/>
                  <a:gd name="connsiteX2" fmla="*/ 619125 w 6779894"/>
                  <a:gd name="connsiteY2" fmla="*/ 0 h 1150620"/>
                  <a:gd name="connsiteX3" fmla="*/ 6132195 w 6779894"/>
                  <a:gd name="connsiteY3" fmla="*/ 0 h 1150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9894" h="1150620">
                    <a:moveTo>
                      <a:pt x="6779895" y="1150620"/>
                    </a:moveTo>
                    <a:lnTo>
                      <a:pt x="0" y="1150620"/>
                    </a:lnTo>
                    <a:lnTo>
                      <a:pt x="619125" y="0"/>
                    </a:lnTo>
                    <a:lnTo>
                      <a:pt x="6132195" y="0"/>
                    </a:lnTo>
                    <a:close/>
                  </a:path>
                </a:pathLst>
              </a:custGeom>
              <a:solidFill>
                <a:srgbClr val="21818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356A588-8175-4775-B589-239B0A534AFA}"/>
                  </a:ext>
                </a:extLst>
              </p:cNvPr>
              <p:cNvSpPr/>
              <p:nvPr/>
            </p:nvSpPr>
            <p:spPr>
              <a:xfrm>
                <a:off x="3135630" y="2252662"/>
                <a:ext cx="5918834" cy="860107"/>
              </a:xfrm>
              <a:custGeom>
                <a:avLst/>
                <a:gdLst>
                  <a:gd name="connsiteX0" fmla="*/ 5918835 w 5918834"/>
                  <a:gd name="connsiteY0" fmla="*/ 860107 h 860107"/>
                  <a:gd name="connsiteX1" fmla="*/ 0 w 5918834"/>
                  <a:gd name="connsiteY1" fmla="*/ 860107 h 860107"/>
                  <a:gd name="connsiteX2" fmla="*/ 435293 w 5918834"/>
                  <a:gd name="connsiteY2" fmla="*/ 0 h 860107"/>
                  <a:gd name="connsiteX3" fmla="*/ 5486400 w 5918834"/>
                  <a:gd name="connsiteY3" fmla="*/ 0 h 86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18834" h="860107">
                    <a:moveTo>
                      <a:pt x="5918835" y="860107"/>
                    </a:moveTo>
                    <a:lnTo>
                      <a:pt x="0" y="860107"/>
                    </a:lnTo>
                    <a:lnTo>
                      <a:pt x="435293" y="0"/>
                    </a:lnTo>
                    <a:lnTo>
                      <a:pt x="5486400" y="0"/>
                    </a:lnTo>
                    <a:close/>
                  </a:path>
                </a:pathLst>
              </a:custGeom>
              <a:solidFill>
                <a:srgbClr val="0148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9DDE878-737D-405D-B239-8B42403E6828}"/>
                  </a:ext>
                </a:extLst>
              </p:cNvPr>
              <p:cNvSpPr/>
              <p:nvPr/>
            </p:nvSpPr>
            <p:spPr>
              <a:xfrm>
                <a:off x="2710815" y="3258502"/>
                <a:ext cx="6768465" cy="724852"/>
              </a:xfrm>
              <a:custGeom>
                <a:avLst/>
                <a:gdLst>
                  <a:gd name="connsiteX0" fmla="*/ 6575108 w 6768465"/>
                  <a:gd name="connsiteY0" fmla="*/ 724853 h 724852"/>
                  <a:gd name="connsiteX1" fmla="*/ 193358 w 6768465"/>
                  <a:gd name="connsiteY1" fmla="*/ 724853 h 724852"/>
                  <a:gd name="connsiteX2" fmla="*/ 0 w 6768465"/>
                  <a:gd name="connsiteY2" fmla="*/ 531495 h 724852"/>
                  <a:gd name="connsiteX3" fmla="*/ 0 w 6768465"/>
                  <a:gd name="connsiteY3" fmla="*/ 0 h 724852"/>
                  <a:gd name="connsiteX4" fmla="*/ 6768465 w 6768465"/>
                  <a:gd name="connsiteY4" fmla="*/ 0 h 724852"/>
                  <a:gd name="connsiteX5" fmla="*/ 6768465 w 6768465"/>
                  <a:gd name="connsiteY5" fmla="*/ 531495 h 724852"/>
                  <a:gd name="connsiteX6" fmla="*/ 6575108 w 6768465"/>
                  <a:gd name="connsiteY6" fmla="*/ 724853 h 724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68465" h="724852">
                    <a:moveTo>
                      <a:pt x="6575108" y="724853"/>
                    </a:moveTo>
                    <a:lnTo>
                      <a:pt x="193358" y="724853"/>
                    </a:lnTo>
                    <a:cubicBezTo>
                      <a:pt x="86678" y="724853"/>
                      <a:pt x="0" y="638175"/>
                      <a:pt x="0" y="531495"/>
                    </a:cubicBezTo>
                    <a:lnTo>
                      <a:pt x="0" y="0"/>
                    </a:lnTo>
                    <a:lnTo>
                      <a:pt x="6768465" y="0"/>
                    </a:lnTo>
                    <a:lnTo>
                      <a:pt x="6768465" y="531495"/>
                    </a:lnTo>
                    <a:cubicBezTo>
                      <a:pt x="6768465" y="638175"/>
                      <a:pt x="6681788" y="724853"/>
                      <a:pt x="6575108" y="724853"/>
                    </a:cubicBezTo>
                    <a:close/>
                  </a:path>
                </a:pathLst>
              </a:custGeom>
              <a:solidFill>
                <a:srgbClr val="00777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B2EFEAA-5201-41C2-9C4A-E6E8CCB43ED8}"/>
                  </a:ext>
                </a:extLst>
              </p:cNvPr>
              <p:cNvSpPr/>
              <p:nvPr/>
            </p:nvSpPr>
            <p:spPr>
              <a:xfrm>
                <a:off x="3196589" y="3950017"/>
                <a:ext cx="5796915" cy="2738437"/>
              </a:xfrm>
              <a:custGeom>
                <a:avLst/>
                <a:gdLst>
                  <a:gd name="connsiteX0" fmla="*/ 0 w 5796915"/>
                  <a:gd name="connsiteY0" fmla="*/ 0 h 2738437"/>
                  <a:gd name="connsiteX1" fmla="*/ 357188 w 5796915"/>
                  <a:gd name="connsiteY1" fmla="*/ 2566035 h 2738437"/>
                  <a:gd name="connsiteX2" fmla="*/ 555308 w 5796915"/>
                  <a:gd name="connsiteY2" fmla="*/ 2738438 h 2738437"/>
                  <a:gd name="connsiteX3" fmla="*/ 5233035 w 5796915"/>
                  <a:gd name="connsiteY3" fmla="*/ 2738438 h 2738437"/>
                  <a:gd name="connsiteX4" fmla="*/ 5431155 w 5796915"/>
                  <a:gd name="connsiteY4" fmla="*/ 2566988 h 2738437"/>
                  <a:gd name="connsiteX5" fmla="*/ 5796915 w 5796915"/>
                  <a:gd name="connsiteY5" fmla="*/ 0 h 2738437"/>
                  <a:gd name="connsiteX6" fmla="*/ 0 w 5796915"/>
                  <a:gd name="connsiteY6" fmla="*/ 0 h 2738437"/>
                  <a:gd name="connsiteX7" fmla="*/ 714375 w 5796915"/>
                  <a:gd name="connsiteY7" fmla="*/ 2384108 h 2738437"/>
                  <a:gd name="connsiteX8" fmla="*/ 645795 w 5796915"/>
                  <a:gd name="connsiteY8" fmla="*/ 2452688 h 2738437"/>
                  <a:gd name="connsiteX9" fmla="*/ 606743 w 5796915"/>
                  <a:gd name="connsiteY9" fmla="*/ 2452688 h 2738437"/>
                  <a:gd name="connsiteX10" fmla="*/ 538163 w 5796915"/>
                  <a:gd name="connsiteY10" fmla="*/ 2384108 h 2738437"/>
                  <a:gd name="connsiteX11" fmla="*/ 442913 w 5796915"/>
                  <a:gd name="connsiteY11" fmla="*/ 1547813 h 2738437"/>
                  <a:gd name="connsiteX12" fmla="*/ 511493 w 5796915"/>
                  <a:gd name="connsiteY12" fmla="*/ 1479232 h 2738437"/>
                  <a:gd name="connsiteX13" fmla="*/ 645795 w 5796915"/>
                  <a:gd name="connsiteY13" fmla="*/ 1479232 h 2738437"/>
                  <a:gd name="connsiteX14" fmla="*/ 714375 w 5796915"/>
                  <a:gd name="connsiteY14" fmla="*/ 1547813 h 2738437"/>
                  <a:gd name="connsiteX15" fmla="*/ 714375 w 5796915"/>
                  <a:gd name="connsiteY15" fmla="*/ 2384108 h 2738437"/>
                  <a:gd name="connsiteX16" fmla="*/ 714375 w 5796915"/>
                  <a:gd name="connsiteY16" fmla="*/ 1116330 h 2738437"/>
                  <a:gd name="connsiteX17" fmla="*/ 645795 w 5796915"/>
                  <a:gd name="connsiteY17" fmla="*/ 1184910 h 2738437"/>
                  <a:gd name="connsiteX18" fmla="*/ 511493 w 5796915"/>
                  <a:gd name="connsiteY18" fmla="*/ 1184910 h 2738437"/>
                  <a:gd name="connsiteX19" fmla="*/ 442913 w 5796915"/>
                  <a:gd name="connsiteY19" fmla="*/ 1116330 h 2738437"/>
                  <a:gd name="connsiteX20" fmla="*/ 442913 w 5796915"/>
                  <a:gd name="connsiteY20" fmla="*/ 279082 h 2738437"/>
                  <a:gd name="connsiteX21" fmla="*/ 511493 w 5796915"/>
                  <a:gd name="connsiteY21" fmla="*/ 210502 h 2738437"/>
                  <a:gd name="connsiteX22" fmla="*/ 645795 w 5796915"/>
                  <a:gd name="connsiteY22" fmla="*/ 210502 h 2738437"/>
                  <a:gd name="connsiteX23" fmla="*/ 714375 w 5796915"/>
                  <a:gd name="connsiteY23" fmla="*/ 279082 h 2738437"/>
                  <a:gd name="connsiteX24" fmla="*/ 714375 w 5796915"/>
                  <a:gd name="connsiteY24" fmla="*/ 1116330 h 2738437"/>
                  <a:gd name="connsiteX25" fmla="*/ 1294448 w 5796915"/>
                  <a:gd name="connsiteY25" fmla="*/ 2384108 h 2738437"/>
                  <a:gd name="connsiteX26" fmla="*/ 1225868 w 5796915"/>
                  <a:gd name="connsiteY26" fmla="*/ 2452688 h 2738437"/>
                  <a:gd name="connsiteX27" fmla="*/ 1091565 w 5796915"/>
                  <a:gd name="connsiteY27" fmla="*/ 2452688 h 2738437"/>
                  <a:gd name="connsiteX28" fmla="*/ 1022985 w 5796915"/>
                  <a:gd name="connsiteY28" fmla="*/ 2384108 h 2738437"/>
                  <a:gd name="connsiteX29" fmla="*/ 1022985 w 5796915"/>
                  <a:gd name="connsiteY29" fmla="*/ 1547813 h 2738437"/>
                  <a:gd name="connsiteX30" fmla="*/ 1091565 w 5796915"/>
                  <a:gd name="connsiteY30" fmla="*/ 1479232 h 2738437"/>
                  <a:gd name="connsiteX31" fmla="*/ 1225868 w 5796915"/>
                  <a:gd name="connsiteY31" fmla="*/ 1479232 h 2738437"/>
                  <a:gd name="connsiteX32" fmla="*/ 1294448 w 5796915"/>
                  <a:gd name="connsiteY32" fmla="*/ 1547813 h 2738437"/>
                  <a:gd name="connsiteX33" fmla="*/ 1294448 w 5796915"/>
                  <a:gd name="connsiteY33" fmla="*/ 2384108 h 2738437"/>
                  <a:gd name="connsiteX34" fmla="*/ 1294448 w 5796915"/>
                  <a:gd name="connsiteY34" fmla="*/ 1116330 h 2738437"/>
                  <a:gd name="connsiteX35" fmla="*/ 1225868 w 5796915"/>
                  <a:gd name="connsiteY35" fmla="*/ 1184910 h 2738437"/>
                  <a:gd name="connsiteX36" fmla="*/ 1091565 w 5796915"/>
                  <a:gd name="connsiteY36" fmla="*/ 1184910 h 2738437"/>
                  <a:gd name="connsiteX37" fmla="*/ 1022985 w 5796915"/>
                  <a:gd name="connsiteY37" fmla="*/ 1116330 h 2738437"/>
                  <a:gd name="connsiteX38" fmla="*/ 1022985 w 5796915"/>
                  <a:gd name="connsiteY38" fmla="*/ 279082 h 2738437"/>
                  <a:gd name="connsiteX39" fmla="*/ 1091565 w 5796915"/>
                  <a:gd name="connsiteY39" fmla="*/ 210502 h 2738437"/>
                  <a:gd name="connsiteX40" fmla="*/ 1225868 w 5796915"/>
                  <a:gd name="connsiteY40" fmla="*/ 210502 h 2738437"/>
                  <a:gd name="connsiteX41" fmla="*/ 1294448 w 5796915"/>
                  <a:gd name="connsiteY41" fmla="*/ 279082 h 2738437"/>
                  <a:gd name="connsiteX42" fmla="*/ 1294448 w 5796915"/>
                  <a:gd name="connsiteY42" fmla="*/ 1116330 h 2738437"/>
                  <a:gd name="connsiteX43" fmla="*/ 1874520 w 5796915"/>
                  <a:gd name="connsiteY43" fmla="*/ 2384108 h 2738437"/>
                  <a:gd name="connsiteX44" fmla="*/ 1805940 w 5796915"/>
                  <a:gd name="connsiteY44" fmla="*/ 2452688 h 2738437"/>
                  <a:gd name="connsiteX45" fmla="*/ 1671638 w 5796915"/>
                  <a:gd name="connsiteY45" fmla="*/ 2452688 h 2738437"/>
                  <a:gd name="connsiteX46" fmla="*/ 1603058 w 5796915"/>
                  <a:gd name="connsiteY46" fmla="*/ 2384108 h 2738437"/>
                  <a:gd name="connsiteX47" fmla="*/ 1603058 w 5796915"/>
                  <a:gd name="connsiteY47" fmla="*/ 1547813 h 2738437"/>
                  <a:gd name="connsiteX48" fmla="*/ 1671638 w 5796915"/>
                  <a:gd name="connsiteY48" fmla="*/ 1479232 h 2738437"/>
                  <a:gd name="connsiteX49" fmla="*/ 1805940 w 5796915"/>
                  <a:gd name="connsiteY49" fmla="*/ 1479232 h 2738437"/>
                  <a:gd name="connsiteX50" fmla="*/ 1874520 w 5796915"/>
                  <a:gd name="connsiteY50" fmla="*/ 1547813 h 2738437"/>
                  <a:gd name="connsiteX51" fmla="*/ 1874520 w 5796915"/>
                  <a:gd name="connsiteY51" fmla="*/ 2384108 h 2738437"/>
                  <a:gd name="connsiteX52" fmla="*/ 1874520 w 5796915"/>
                  <a:gd name="connsiteY52" fmla="*/ 1116330 h 2738437"/>
                  <a:gd name="connsiteX53" fmla="*/ 1805940 w 5796915"/>
                  <a:gd name="connsiteY53" fmla="*/ 1184910 h 2738437"/>
                  <a:gd name="connsiteX54" fmla="*/ 1671638 w 5796915"/>
                  <a:gd name="connsiteY54" fmla="*/ 1184910 h 2738437"/>
                  <a:gd name="connsiteX55" fmla="*/ 1603058 w 5796915"/>
                  <a:gd name="connsiteY55" fmla="*/ 1116330 h 2738437"/>
                  <a:gd name="connsiteX56" fmla="*/ 1603058 w 5796915"/>
                  <a:gd name="connsiteY56" fmla="*/ 279082 h 2738437"/>
                  <a:gd name="connsiteX57" fmla="*/ 1671638 w 5796915"/>
                  <a:gd name="connsiteY57" fmla="*/ 210502 h 2738437"/>
                  <a:gd name="connsiteX58" fmla="*/ 1805940 w 5796915"/>
                  <a:gd name="connsiteY58" fmla="*/ 210502 h 2738437"/>
                  <a:gd name="connsiteX59" fmla="*/ 1874520 w 5796915"/>
                  <a:gd name="connsiteY59" fmla="*/ 279082 h 2738437"/>
                  <a:gd name="connsiteX60" fmla="*/ 1874520 w 5796915"/>
                  <a:gd name="connsiteY60" fmla="*/ 1116330 h 2738437"/>
                  <a:gd name="connsiteX61" fmla="*/ 2454593 w 5796915"/>
                  <a:gd name="connsiteY61" fmla="*/ 2384108 h 2738437"/>
                  <a:gd name="connsiteX62" fmla="*/ 2386013 w 5796915"/>
                  <a:gd name="connsiteY62" fmla="*/ 2452688 h 2738437"/>
                  <a:gd name="connsiteX63" fmla="*/ 2251710 w 5796915"/>
                  <a:gd name="connsiteY63" fmla="*/ 2452688 h 2738437"/>
                  <a:gd name="connsiteX64" fmla="*/ 2183130 w 5796915"/>
                  <a:gd name="connsiteY64" fmla="*/ 2384108 h 2738437"/>
                  <a:gd name="connsiteX65" fmla="*/ 2183130 w 5796915"/>
                  <a:gd name="connsiteY65" fmla="*/ 1547813 h 2738437"/>
                  <a:gd name="connsiteX66" fmla="*/ 2251710 w 5796915"/>
                  <a:gd name="connsiteY66" fmla="*/ 1479232 h 2738437"/>
                  <a:gd name="connsiteX67" fmla="*/ 2386013 w 5796915"/>
                  <a:gd name="connsiteY67" fmla="*/ 1479232 h 2738437"/>
                  <a:gd name="connsiteX68" fmla="*/ 2454593 w 5796915"/>
                  <a:gd name="connsiteY68" fmla="*/ 1547813 h 2738437"/>
                  <a:gd name="connsiteX69" fmla="*/ 2454593 w 5796915"/>
                  <a:gd name="connsiteY69" fmla="*/ 2384108 h 2738437"/>
                  <a:gd name="connsiteX70" fmla="*/ 2454593 w 5796915"/>
                  <a:gd name="connsiteY70" fmla="*/ 1116330 h 2738437"/>
                  <a:gd name="connsiteX71" fmla="*/ 2386013 w 5796915"/>
                  <a:gd name="connsiteY71" fmla="*/ 1184910 h 2738437"/>
                  <a:gd name="connsiteX72" fmla="*/ 2251710 w 5796915"/>
                  <a:gd name="connsiteY72" fmla="*/ 1184910 h 2738437"/>
                  <a:gd name="connsiteX73" fmla="*/ 2183130 w 5796915"/>
                  <a:gd name="connsiteY73" fmla="*/ 1116330 h 2738437"/>
                  <a:gd name="connsiteX74" fmla="*/ 2183130 w 5796915"/>
                  <a:gd name="connsiteY74" fmla="*/ 279082 h 2738437"/>
                  <a:gd name="connsiteX75" fmla="*/ 2251710 w 5796915"/>
                  <a:gd name="connsiteY75" fmla="*/ 210502 h 2738437"/>
                  <a:gd name="connsiteX76" fmla="*/ 2386013 w 5796915"/>
                  <a:gd name="connsiteY76" fmla="*/ 210502 h 2738437"/>
                  <a:gd name="connsiteX77" fmla="*/ 2454593 w 5796915"/>
                  <a:gd name="connsiteY77" fmla="*/ 279082 h 2738437"/>
                  <a:gd name="connsiteX78" fmla="*/ 2454593 w 5796915"/>
                  <a:gd name="connsiteY78" fmla="*/ 1116330 h 2738437"/>
                  <a:gd name="connsiteX79" fmla="*/ 3034665 w 5796915"/>
                  <a:gd name="connsiteY79" fmla="*/ 2384108 h 2738437"/>
                  <a:gd name="connsiteX80" fmla="*/ 2966085 w 5796915"/>
                  <a:gd name="connsiteY80" fmla="*/ 2452688 h 2738437"/>
                  <a:gd name="connsiteX81" fmla="*/ 2831783 w 5796915"/>
                  <a:gd name="connsiteY81" fmla="*/ 2452688 h 2738437"/>
                  <a:gd name="connsiteX82" fmla="*/ 2763203 w 5796915"/>
                  <a:gd name="connsiteY82" fmla="*/ 2384108 h 2738437"/>
                  <a:gd name="connsiteX83" fmla="*/ 2763203 w 5796915"/>
                  <a:gd name="connsiteY83" fmla="*/ 1547813 h 2738437"/>
                  <a:gd name="connsiteX84" fmla="*/ 2831783 w 5796915"/>
                  <a:gd name="connsiteY84" fmla="*/ 1479232 h 2738437"/>
                  <a:gd name="connsiteX85" fmla="*/ 2966085 w 5796915"/>
                  <a:gd name="connsiteY85" fmla="*/ 1479232 h 2738437"/>
                  <a:gd name="connsiteX86" fmla="*/ 3034665 w 5796915"/>
                  <a:gd name="connsiteY86" fmla="*/ 1547813 h 2738437"/>
                  <a:gd name="connsiteX87" fmla="*/ 3034665 w 5796915"/>
                  <a:gd name="connsiteY87" fmla="*/ 2384108 h 2738437"/>
                  <a:gd name="connsiteX88" fmla="*/ 3034665 w 5796915"/>
                  <a:gd name="connsiteY88" fmla="*/ 1116330 h 2738437"/>
                  <a:gd name="connsiteX89" fmla="*/ 2966085 w 5796915"/>
                  <a:gd name="connsiteY89" fmla="*/ 1184910 h 2738437"/>
                  <a:gd name="connsiteX90" fmla="*/ 2831783 w 5796915"/>
                  <a:gd name="connsiteY90" fmla="*/ 1184910 h 2738437"/>
                  <a:gd name="connsiteX91" fmla="*/ 2763203 w 5796915"/>
                  <a:gd name="connsiteY91" fmla="*/ 1116330 h 2738437"/>
                  <a:gd name="connsiteX92" fmla="*/ 2763203 w 5796915"/>
                  <a:gd name="connsiteY92" fmla="*/ 279082 h 2738437"/>
                  <a:gd name="connsiteX93" fmla="*/ 2831783 w 5796915"/>
                  <a:gd name="connsiteY93" fmla="*/ 210502 h 2738437"/>
                  <a:gd name="connsiteX94" fmla="*/ 2966085 w 5796915"/>
                  <a:gd name="connsiteY94" fmla="*/ 210502 h 2738437"/>
                  <a:gd name="connsiteX95" fmla="*/ 3034665 w 5796915"/>
                  <a:gd name="connsiteY95" fmla="*/ 279082 h 2738437"/>
                  <a:gd name="connsiteX96" fmla="*/ 3034665 w 5796915"/>
                  <a:gd name="connsiteY96" fmla="*/ 1116330 h 2738437"/>
                  <a:gd name="connsiteX97" fmla="*/ 3613785 w 5796915"/>
                  <a:gd name="connsiteY97" fmla="*/ 2384108 h 2738437"/>
                  <a:gd name="connsiteX98" fmla="*/ 3545205 w 5796915"/>
                  <a:gd name="connsiteY98" fmla="*/ 2452688 h 2738437"/>
                  <a:gd name="connsiteX99" fmla="*/ 3410903 w 5796915"/>
                  <a:gd name="connsiteY99" fmla="*/ 2452688 h 2738437"/>
                  <a:gd name="connsiteX100" fmla="*/ 3342323 w 5796915"/>
                  <a:gd name="connsiteY100" fmla="*/ 2384108 h 2738437"/>
                  <a:gd name="connsiteX101" fmla="*/ 3342323 w 5796915"/>
                  <a:gd name="connsiteY101" fmla="*/ 1547813 h 2738437"/>
                  <a:gd name="connsiteX102" fmla="*/ 3410903 w 5796915"/>
                  <a:gd name="connsiteY102" fmla="*/ 1479232 h 2738437"/>
                  <a:gd name="connsiteX103" fmla="*/ 3545205 w 5796915"/>
                  <a:gd name="connsiteY103" fmla="*/ 1479232 h 2738437"/>
                  <a:gd name="connsiteX104" fmla="*/ 3613785 w 5796915"/>
                  <a:gd name="connsiteY104" fmla="*/ 1547813 h 2738437"/>
                  <a:gd name="connsiteX105" fmla="*/ 3613785 w 5796915"/>
                  <a:gd name="connsiteY105" fmla="*/ 2384108 h 2738437"/>
                  <a:gd name="connsiteX106" fmla="*/ 3613785 w 5796915"/>
                  <a:gd name="connsiteY106" fmla="*/ 1116330 h 2738437"/>
                  <a:gd name="connsiteX107" fmla="*/ 3545205 w 5796915"/>
                  <a:gd name="connsiteY107" fmla="*/ 1184910 h 2738437"/>
                  <a:gd name="connsiteX108" fmla="*/ 3410903 w 5796915"/>
                  <a:gd name="connsiteY108" fmla="*/ 1184910 h 2738437"/>
                  <a:gd name="connsiteX109" fmla="*/ 3342323 w 5796915"/>
                  <a:gd name="connsiteY109" fmla="*/ 1116330 h 2738437"/>
                  <a:gd name="connsiteX110" fmla="*/ 3342323 w 5796915"/>
                  <a:gd name="connsiteY110" fmla="*/ 279082 h 2738437"/>
                  <a:gd name="connsiteX111" fmla="*/ 3410903 w 5796915"/>
                  <a:gd name="connsiteY111" fmla="*/ 210502 h 2738437"/>
                  <a:gd name="connsiteX112" fmla="*/ 3545205 w 5796915"/>
                  <a:gd name="connsiteY112" fmla="*/ 210502 h 2738437"/>
                  <a:gd name="connsiteX113" fmla="*/ 3613785 w 5796915"/>
                  <a:gd name="connsiteY113" fmla="*/ 279082 h 2738437"/>
                  <a:gd name="connsiteX114" fmla="*/ 3613785 w 5796915"/>
                  <a:gd name="connsiteY114" fmla="*/ 1116330 h 2738437"/>
                  <a:gd name="connsiteX115" fmla="*/ 4193858 w 5796915"/>
                  <a:gd name="connsiteY115" fmla="*/ 2384108 h 2738437"/>
                  <a:gd name="connsiteX116" fmla="*/ 4125278 w 5796915"/>
                  <a:gd name="connsiteY116" fmla="*/ 2452688 h 2738437"/>
                  <a:gd name="connsiteX117" fmla="*/ 3990975 w 5796915"/>
                  <a:gd name="connsiteY117" fmla="*/ 2452688 h 2738437"/>
                  <a:gd name="connsiteX118" fmla="*/ 3922395 w 5796915"/>
                  <a:gd name="connsiteY118" fmla="*/ 2384108 h 2738437"/>
                  <a:gd name="connsiteX119" fmla="*/ 3922395 w 5796915"/>
                  <a:gd name="connsiteY119" fmla="*/ 1547813 h 2738437"/>
                  <a:gd name="connsiteX120" fmla="*/ 3990975 w 5796915"/>
                  <a:gd name="connsiteY120" fmla="*/ 1479232 h 2738437"/>
                  <a:gd name="connsiteX121" fmla="*/ 4125278 w 5796915"/>
                  <a:gd name="connsiteY121" fmla="*/ 1479232 h 2738437"/>
                  <a:gd name="connsiteX122" fmla="*/ 4193858 w 5796915"/>
                  <a:gd name="connsiteY122" fmla="*/ 1547813 h 2738437"/>
                  <a:gd name="connsiteX123" fmla="*/ 4193858 w 5796915"/>
                  <a:gd name="connsiteY123" fmla="*/ 2384108 h 2738437"/>
                  <a:gd name="connsiteX124" fmla="*/ 4193858 w 5796915"/>
                  <a:gd name="connsiteY124" fmla="*/ 1116330 h 2738437"/>
                  <a:gd name="connsiteX125" fmla="*/ 4125278 w 5796915"/>
                  <a:gd name="connsiteY125" fmla="*/ 1184910 h 2738437"/>
                  <a:gd name="connsiteX126" fmla="*/ 3990975 w 5796915"/>
                  <a:gd name="connsiteY126" fmla="*/ 1184910 h 2738437"/>
                  <a:gd name="connsiteX127" fmla="*/ 3922395 w 5796915"/>
                  <a:gd name="connsiteY127" fmla="*/ 1116330 h 2738437"/>
                  <a:gd name="connsiteX128" fmla="*/ 3922395 w 5796915"/>
                  <a:gd name="connsiteY128" fmla="*/ 279082 h 2738437"/>
                  <a:gd name="connsiteX129" fmla="*/ 3990975 w 5796915"/>
                  <a:gd name="connsiteY129" fmla="*/ 210502 h 2738437"/>
                  <a:gd name="connsiteX130" fmla="*/ 4125278 w 5796915"/>
                  <a:gd name="connsiteY130" fmla="*/ 210502 h 2738437"/>
                  <a:gd name="connsiteX131" fmla="*/ 4193858 w 5796915"/>
                  <a:gd name="connsiteY131" fmla="*/ 279082 h 2738437"/>
                  <a:gd name="connsiteX132" fmla="*/ 4193858 w 5796915"/>
                  <a:gd name="connsiteY132" fmla="*/ 1116330 h 2738437"/>
                  <a:gd name="connsiteX133" fmla="*/ 4773930 w 5796915"/>
                  <a:gd name="connsiteY133" fmla="*/ 2384108 h 2738437"/>
                  <a:gd name="connsiteX134" fmla="*/ 4705350 w 5796915"/>
                  <a:gd name="connsiteY134" fmla="*/ 2452688 h 2738437"/>
                  <a:gd name="connsiteX135" fmla="*/ 4571048 w 5796915"/>
                  <a:gd name="connsiteY135" fmla="*/ 2452688 h 2738437"/>
                  <a:gd name="connsiteX136" fmla="*/ 4502468 w 5796915"/>
                  <a:gd name="connsiteY136" fmla="*/ 2384108 h 2738437"/>
                  <a:gd name="connsiteX137" fmla="*/ 4502468 w 5796915"/>
                  <a:gd name="connsiteY137" fmla="*/ 1547813 h 2738437"/>
                  <a:gd name="connsiteX138" fmla="*/ 4571048 w 5796915"/>
                  <a:gd name="connsiteY138" fmla="*/ 1479232 h 2738437"/>
                  <a:gd name="connsiteX139" fmla="*/ 4705350 w 5796915"/>
                  <a:gd name="connsiteY139" fmla="*/ 1479232 h 2738437"/>
                  <a:gd name="connsiteX140" fmla="*/ 4773930 w 5796915"/>
                  <a:gd name="connsiteY140" fmla="*/ 1547813 h 2738437"/>
                  <a:gd name="connsiteX141" fmla="*/ 4773930 w 5796915"/>
                  <a:gd name="connsiteY141" fmla="*/ 2384108 h 2738437"/>
                  <a:gd name="connsiteX142" fmla="*/ 4773930 w 5796915"/>
                  <a:gd name="connsiteY142" fmla="*/ 1116330 h 2738437"/>
                  <a:gd name="connsiteX143" fmla="*/ 4705350 w 5796915"/>
                  <a:gd name="connsiteY143" fmla="*/ 1184910 h 2738437"/>
                  <a:gd name="connsiteX144" fmla="*/ 4571048 w 5796915"/>
                  <a:gd name="connsiteY144" fmla="*/ 1184910 h 2738437"/>
                  <a:gd name="connsiteX145" fmla="*/ 4502468 w 5796915"/>
                  <a:gd name="connsiteY145" fmla="*/ 1116330 h 2738437"/>
                  <a:gd name="connsiteX146" fmla="*/ 4502468 w 5796915"/>
                  <a:gd name="connsiteY146" fmla="*/ 279082 h 2738437"/>
                  <a:gd name="connsiteX147" fmla="*/ 4571048 w 5796915"/>
                  <a:gd name="connsiteY147" fmla="*/ 210502 h 2738437"/>
                  <a:gd name="connsiteX148" fmla="*/ 4705350 w 5796915"/>
                  <a:gd name="connsiteY148" fmla="*/ 210502 h 2738437"/>
                  <a:gd name="connsiteX149" fmla="*/ 4773930 w 5796915"/>
                  <a:gd name="connsiteY149" fmla="*/ 279082 h 2738437"/>
                  <a:gd name="connsiteX150" fmla="*/ 4773930 w 5796915"/>
                  <a:gd name="connsiteY150" fmla="*/ 1116330 h 2738437"/>
                  <a:gd name="connsiteX151" fmla="*/ 5258753 w 5796915"/>
                  <a:gd name="connsiteY151" fmla="*/ 2384108 h 2738437"/>
                  <a:gd name="connsiteX152" fmla="*/ 5190173 w 5796915"/>
                  <a:gd name="connsiteY152" fmla="*/ 2452688 h 2738437"/>
                  <a:gd name="connsiteX153" fmla="*/ 5151120 w 5796915"/>
                  <a:gd name="connsiteY153" fmla="*/ 2452688 h 2738437"/>
                  <a:gd name="connsiteX154" fmla="*/ 5082540 w 5796915"/>
                  <a:gd name="connsiteY154" fmla="*/ 2384108 h 2738437"/>
                  <a:gd name="connsiteX155" fmla="*/ 5082540 w 5796915"/>
                  <a:gd name="connsiteY155" fmla="*/ 1547813 h 2738437"/>
                  <a:gd name="connsiteX156" fmla="*/ 5151120 w 5796915"/>
                  <a:gd name="connsiteY156" fmla="*/ 1479232 h 2738437"/>
                  <a:gd name="connsiteX157" fmla="*/ 5285423 w 5796915"/>
                  <a:gd name="connsiteY157" fmla="*/ 1479232 h 2738437"/>
                  <a:gd name="connsiteX158" fmla="*/ 5354003 w 5796915"/>
                  <a:gd name="connsiteY158" fmla="*/ 1547813 h 2738437"/>
                  <a:gd name="connsiteX159" fmla="*/ 5258753 w 5796915"/>
                  <a:gd name="connsiteY159" fmla="*/ 2384108 h 2738437"/>
                  <a:gd name="connsiteX160" fmla="*/ 5354003 w 5796915"/>
                  <a:gd name="connsiteY160" fmla="*/ 1116330 h 2738437"/>
                  <a:gd name="connsiteX161" fmla="*/ 5285423 w 5796915"/>
                  <a:gd name="connsiteY161" fmla="*/ 1184910 h 2738437"/>
                  <a:gd name="connsiteX162" fmla="*/ 5151120 w 5796915"/>
                  <a:gd name="connsiteY162" fmla="*/ 1184910 h 2738437"/>
                  <a:gd name="connsiteX163" fmla="*/ 5082540 w 5796915"/>
                  <a:gd name="connsiteY163" fmla="*/ 1116330 h 2738437"/>
                  <a:gd name="connsiteX164" fmla="*/ 5082540 w 5796915"/>
                  <a:gd name="connsiteY164" fmla="*/ 279082 h 2738437"/>
                  <a:gd name="connsiteX165" fmla="*/ 5151120 w 5796915"/>
                  <a:gd name="connsiteY165" fmla="*/ 210502 h 2738437"/>
                  <a:gd name="connsiteX166" fmla="*/ 5285423 w 5796915"/>
                  <a:gd name="connsiteY166" fmla="*/ 210502 h 2738437"/>
                  <a:gd name="connsiteX167" fmla="*/ 5354003 w 5796915"/>
                  <a:gd name="connsiteY167" fmla="*/ 279082 h 2738437"/>
                  <a:gd name="connsiteX168" fmla="*/ 5354003 w 5796915"/>
                  <a:gd name="connsiteY168" fmla="*/ 1116330 h 2738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796915" h="2738437">
                    <a:moveTo>
                      <a:pt x="0" y="0"/>
                    </a:moveTo>
                    <a:lnTo>
                      <a:pt x="357188" y="2566035"/>
                    </a:lnTo>
                    <a:cubicBezTo>
                      <a:pt x="370523" y="2665095"/>
                      <a:pt x="455295" y="2738438"/>
                      <a:pt x="555308" y="2738438"/>
                    </a:cubicBezTo>
                    <a:lnTo>
                      <a:pt x="5233035" y="2738438"/>
                    </a:lnTo>
                    <a:cubicBezTo>
                      <a:pt x="5332095" y="2738438"/>
                      <a:pt x="5416868" y="2665095"/>
                      <a:pt x="5431155" y="2566988"/>
                    </a:cubicBezTo>
                    <a:lnTo>
                      <a:pt x="5796915" y="0"/>
                    </a:lnTo>
                    <a:lnTo>
                      <a:pt x="0" y="0"/>
                    </a:lnTo>
                    <a:close/>
                    <a:moveTo>
                      <a:pt x="714375" y="2384108"/>
                    </a:moveTo>
                    <a:cubicBezTo>
                      <a:pt x="714375" y="2422208"/>
                      <a:pt x="683895" y="2452688"/>
                      <a:pt x="645795" y="2452688"/>
                    </a:cubicBezTo>
                    <a:lnTo>
                      <a:pt x="606743" y="2452688"/>
                    </a:lnTo>
                    <a:cubicBezTo>
                      <a:pt x="568643" y="2452688"/>
                      <a:pt x="538163" y="2422208"/>
                      <a:pt x="538163" y="2384108"/>
                    </a:cubicBezTo>
                    <a:lnTo>
                      <a:pt x="442913" y="1547813"/>
                    </a:lnTo>
                    <a:cubicBezTo>
                      <a:pt x="442913" y="1509713"/>
                      <a:pt x="473393" y="1479232"/>
                      <a:pt x="511493" y="1479232"/>
                    </a:cubicBezTo>
                    <a:lnTo>
                      <a:pt x="645795" y="1479232"/>
                    </a:lnTo>
                    <a:cubicBezTo>
                      <a:pt x="683895" y="1479232"/>
                      <a:pt x="714375" y="1509713"/>
                      <a:pt x="714375" y="1547813"/>
                    </a:cubicBezTo>
                    <a:lnTo>
                      <a:pt x="714375" y="2384108"/>
                    </a:lnTo>
                    <a:close/>
                    <a:moveTo>
                      <a:pt x="714375" y="1116330"/>
                    </a:moveTo>
                    <a:cubicBezTo>
                      <a:pt x="714375" y="1154430"/>
                      <a:pt x="683895" y="1184910"/>
                      <a:pt x="645795" y="1184910"/>
                    </a:cubicBezTo>
                    <a:lnTo>
                      <a:pt x="511493" y="1184910"/>
                    </a:lnTo>
                    <a:cubicBezTo>
                      <a:pt x="473393" y="1184910"/>
                      <a:pt x="442913" y="1154430"/>
                      <a:pt x="442913" y="1116330"/>
                    </a:cubicBezTo>
                    <a:lnTo>
                      <a:pt x="442913" y="279082"/>
                    </a:lnTo>
                    <a:cubicBezTo>
                      <a:pt x="442913" y="240982"/>
                      <a:pt x="473393" y="210502"/>
                      <a:pt x="511493" y="210502"/>
                    </a:cubicBezTo>
                    <a:lnTo>
                      <a:pt x="645795" y="210502"/>
                    </a:lnTo>
                    <a:cubicBezTo>
                      <a:pt x="683895" y="210502"/>
                      <a:pt x="714375" y="240982"/>
                      <a:pt x="714375" y="279082"/>
                    </a:cubicBezTo>
                    <a:lnTo>
                      <a:pt x="714375" y="1116330"/>
                    </a:lnTo>
                    <a:close/>
                    <a:moveTo>
                      <a:pt x="1294448" y="2384108"/>
                    </a:moveTo>
                    <a:cubicBezTo>
                      <a:pt x="1294448" y="2422208"/>
                      <a:pt x="1263968" y="2452688"/>
                      <a:pt x="1225868" y="2452688"/>
                    </a:cubicBezTo>
                    <a:lnTo>
                      <a:pt x="1091565" y="2452688"/>
                    </a:lnTo>
                    <a:cubicBezTo>
                      <a:pt x="1053465" y="2452688"/>
                      <a:pt x="1022985" y="2422208"/>
                      <a:pt x="1022985" y="2384108"/>
                    </a:cubicBezTo>
                    <a:lnTo>
                      <a:pt x="1022985" y="1547813"/>
                    </a:lnTo>
                    <a:cubicBezTo>
                      <a:pt x="1022985" y="1509713"/>
                      <a:pt x="1053465" y="1479232"/>
                      <a:pt x="1091565" y="1479232"/>
                    </a:cubicBezTo>
                    <a:lnTo>
                      <a:pt x="1225868" y="1479232"/>
                    </a:lnTo>
                    <a:cubicBezTo>
                      <a:pt x="1263968" y="1479232"/>
                      <a:pt x="1294448" y="1509713"/>
                      <a:pt x="1294448" y="1547813"/>
                    </a:cubicBezTo>
                    <a:lnTo>
                      <a:pt x="1294448" y="2384108"/>
                    </a:lnTo>
                    <a:close/>
                    <a:moveTo>
                      <a:pt x="1294448" y="1116330"/>
                    </a:moveTo>
                    <a:cubicBezTo>
                      <a:pt x="1294448" y="1154430"/>
                      <a:pt x="1263968" y="1184910"/>
                      <a:pt x="1225868" y="1184910"/>
                    </a:cubicBezTo>
                    <a:lnTo>
                      <a:pt x="1091565" y="1184910"/>
                    </a:lnTo>
                    <a:cubicBezTo>
                      <a:pt x="1053465" y="1184910"/>
                      <a:pt x="1022985" y="1154430"/>
                      <a:pt x="1022985" y="1116330"/>
                    </a:cubicBezTo>
                    <a:lnTo>
                      <a:pt x="1022985" y="279082"/>
                    </a:lnTo>
                    <a:cubicBezTo>
                      <a:pt x="1022985" y="240982"/>
                      <a:pt x="1053465" y="210502"/>
                      <a:pt x="1091565" y="210502"/>
                    </a:cubicBezTo>
                    <a:lnTo>
                      <a:pt x="1225868" y="210502"/>
                    </a:lnTo>
                    <a:cubicBezTo>
                      <a:pt x="1263968" y="210502"/>
                      <a:pt x="1294448" y="240982"/>
                      <a:pt x="1294448" y="279082"/>
                    </a:cubicBezTo>
                    <a:lnTo>
                      <a:pt x="1294448" y="1116330"/>
                    </a:lnTo>
                    <a:close/>
                    <a:moveTo>
                      <a:pt x="1874520" y="2384108"/>
                    </a:moveTo>
                    <a:cubicBezTo>
                      <a:pt x="1874520" y="2422208"/>
                      <a:pt x="1844040" y="2452688"/>
                      <a:pt x="1805940" y="2452688"/>
                    </a:cubicBezTo>
                    <a:lnTo>
                      <a:pt x="1671638" y="2452688"/>
                    </a:lnTo>
                    <a:cubicBezTo>
                      <a:pt x="1633538" y="2452688"/>
                      <a:pt x="1603058" y="2422208"/>
                      <a:pt x="1603058" y="2384108"/>
                    </a:cubicBezTo>
                    <a:lnTo>
                      <a:pt x="1603058" y="1547813"/>
                    </a:lnTo>
                    <a:cubicBezTo>
                      <a:pt x="1603058" y="1509713"/>
                      <a:pt x="1633538" y="1479232"/>
                      <a:pt x="1671638" y="1479232"/>
                    </a:cubicBezTo>
                    <a:lnTo>
                      <a:pt x="1805940" y="1479232"/>
                    </a:lnTo>
                    <a:cubicBezTo>
                      <a:pt x="1844040" y="1479232"/>
                      <a:pt x="1874520" y="1509713"/>
                      <a:pt x="1874520" y="1547813"/>
                    </a:cubicBezTo>
                    <a:lnTo>
                      <a:pt x="1874520" y="2384108"/>
                    </a:lnTo>
                    <a:close/>
                    <a:moveTo>
                      <a:pt x="1874520" y="1116330"/>
                    </a:moveTo>
                    <a:cubicBezTo>
                      <a:pt x="1874520" y="1154430"/>
                      <a:pt x="1844040" y="1184910"/>
                      <a:pt x="1805940" y="1184910"/>
                    </a:cubicBezTo>
                    <a:lnTo>
                      <a:pt x="1671638" y="1184910"/>
                    </a:lnTo>
                    <a:cubicBezTo>
                      <a:pt x="1633538" y="1184910"/>
                      <a:pt x="1603058" y="1154430"/>
                      <a:pt x="1603058" y="1116330"/>
                    </a:cubicBezTo>
                    <a:lnTo>
                      <a:pt x="1603058" y="279082"/>
                    </a:lnTo>
                    <a:cubicBezTo>
                      <a:pt x="1603058" y="240982"/>
                      <a:pt x="1633538" y="210502"/>
                      <a:pt x="1671638" y="210502"/>
                    </a:cubicBezTo>
                    <a:lnTo>
                      <a:pt x="1805940" y="210502"/>
                    </a:lnTo>
                    <a:cubicBezTo>
                      <a:pt x="1844040" y="210502"/>
                      <a:pt x="1874520" y="240982"/>
                      <a:pt x="1874520" y="279082"/>
                    </a:cubicBezTo>
                    <a:lnTo>
                      <a:pt x="1874520" y="1116330"/>
                    </a:lnTo>
                    <a:close/>
                    <a:moveTo>
                      <a:pt x="2454593" y="2384108"/>
                    </a:moveTo>
                    <a:cubicBezTo>
                      <a:pt x="2454593" y="2422208"/>
                      <a:pt x="2424113" y="2452688"/>
                      <a:pt x="2386013" y="2452688"/>
                    </a:cubicBezTo>
                    <a:lnTo>
                      <a:pt x="2251710" y="2452688"/>
                    </a:lnTo>
                    <a:cubicBezTo>
                      <a:pt x="2213610" y="2452688"/>
                      <a:pt x="2183130" y="2422208"/>
                      <a:pt x="2183130" y="2384108"/>
                    </a:cubicBezTo>
                    <a:lnTo>
                      <a:pt x="2183130" y="1547813"/>
                    </a:lnTo>
                    <a:cubicBezTo>
                      <a:pt x="2183130" y="1509713"/>
                      <a:pt x="2213610" y="1479232"/>
                      <a:pt x="2251710" y="1479232"/>
                    </a:cubicBezTo>
                    <a:lnTo>
                      <a:pt x="2386013" y="1479232"/>
                    </a:lnTo>
                    <a:cubicBezTo>
                      <a:pt x="2424113" y="1479232"/>
                      <a:pt x="2454593" y="1509713"/>
                      <a:pt x="2454593" y="1547813"/>
                    </a:cubicBezTo>
                    <a:lnTo>
                      <a:pt x="2454593" y="2384108"/>
                    </a:lnTo>
                    <a:close/>
                    <a:moveTo>
                      <a:pt x="2454593" y="1116330"/>
                    </a:moveTo>
                    <a:cubicBezTo>
                      <a:pt x="2454593" y="1154430"/>
                      <a:pt x="2424113" y="1184910"/>
                      <a:pt x="2386013" y="1184910"/>
                    </a:cubicBezTo>
                    <a:lnTo>
                      <a:pt x="2251710" y="1184910"/>
                    </a:lnTo>
                    <a:cubicBezTo>
                      <a:pt x="2213610" y="1184910"/>
                      <a:pt x="2183130" y="1154430"/>
                      <a:pt x="2183130" y="1116330"/>
                    </a:cubicBezTo>
                    <a:lnTo>
                      <a:pt x="2183130" y="279082"/>
                    </a:lnTo>
                    <a:cubicBezTo>
                      <a:pt x="2183130" y="240982"/>
                      <a:pt x="2213610" y="210502"/>
                      <a:pt x="2251710" y="210502"/>
                    </a:cubicBezTo>
                    <a:lnTo>
                      <a:pt x="2386013" y="210502"/>
                    </a:lnTo>
                    <a:cubicBezTo>
                      <a:pt x="2424113" y="210502"/>
                      <a:pt x="2454593" y="240982"/>
                      <a:pt x="2454593" y="279082"/>
                    </a:cubicBezTo>
                    <a:lnTo>
                      <a:pt x="2454593" y="1116330"/>
                    </a:lnTo>
                    <a:close/>
                    <a:moveTo>
                      <a:pt x="3034665" y="2384108"/>
                    </a:moveTo>
                    <a:cubicBezTo>
                      <a:pt x="3034665" y="2422208"/>
                      <a:pt x="3004185" y="2452688"/>
                      <a:pt x="2966085" y="2452688"/>
                    </a:cubicBezTo>
                    <a:lnTo>
                      <a:pt x="2831783" y="2452688"/>
                    </a:lnTo>
                    <a:cubicBezTo>
                      <a:pt x="2793683" y="2452688"/>
                      <a:pt x="2763203" y="2422208"/>
                      <a:pt x="2763203" y="2384108"/>
                    </a:cubicBezTo>
                    <a:lnTo>
                      <a:pt x="2763203" y="1547813"/>
                    </a:lnTo>
                    <a:cubicBezTo>
                      <a:pt x="2763203" y="1509713"/>
                      <a:pt x="2793683" y="1479232"/>
                      <a:pt x="2831783" y="1479232"/>
                    </a:cubicBezTo>
                    <a:lnTo>
                      <a:pt x="2966085" y="1479232"/>
                    </a:lnTo>
                    <a:cubicBezTo>
                      <a:pt x="3004185" y="1479232"/>
                      <a:pt x="3034665" y="1509713"/>
                      <a:pt x="3034665" y="1547813"/>
                    </a:cubicBezTo>
                    <a:lnTo>
                      <a:pt x="3034665" y="2384108"/>
                    </a:lnTo>
                    <a:close/>
                    <a:moveTo>
                      <a:pt x="3034665" y="1116330"/>
                    </a:moveTo>
                    <a:cubicBezTo>
                      <a:pt x="3034665" y="1154430"/>
                      <a:pt x="3004185" y="1184910"/>
                      <a:pt x="2966085" y="1184910"/>
                    </a:cubicBezTo>
                    <a:lnTo>
                      <a:pt x="2831783" y="1184910"/>
                    </a:lnTo>
                    <a:cubicBezTo>
                      <a:pt x="2793683" y="1184910"/>
                      <a:pt x="2763203" y="1154430"/>
                      <a:pt x="2763203" y="1116330"/>
                    </a:cubicBezTo>
                    <a:lnTo>
                      <a:pt x="2763203" y="279082"/>
                    </a:lnTo>
                    <a:cubicBezTo>
                      <a:pt x="2763203" y="240982"/>
                      <a:pt x="2793683" y="210502"/>
                      <a:pt x="2831783" y="210502"/>
                    </a:cubicBezTo>
                    <a:lnTo>
                      <a:pt x="2966085" y="210502"/>
                    </a:lnTo>
                    <a:cubicBezTo>
                      <a:pt x="3004185" y="210502"/>
                      <a:pt x="3034665" y="240982"/>
                      <a:pt x="3034665" y="279082"/>
                    </a:cubicBezTo>
                    <a:lnTo>
                      <a:pt x="3034665" y="1116330"/>
                    </a:lnTo>
                    <a:close/>
                    <a:moveTo>
                      <a:pt x="3613785" y="2384108"/>
                    </a:moveTo>
                    <a:cubicBezTo>
                      <a:pt x="3613785" y="2422208"/>
                      <a:pt x="3583305" y="2452688"/>
                      <a:pt x="3545205" y="2452688"/>
                    </a:cubicBezTo>
                    <a:lnTo>
                      <a:pt x="3410903" y="2452688"/>
                    </a:lnTo>
                    <a:cubicBezTo>
                      <a:pt x="3372803" y="2452688"/>
                      <a:pt x="3342323" y="2422208"/>
                      <a:pt x="3342323" y="2384108"/>
                    </a:cubicBezTo>
                    <a:lnTo>
                      <a:pt x="3342323" y="1547813"/>
                    </a:lnTo>
                    <a:cubicBezTo>
                      <a:pt x="3342323" y="1509713"/>
                      <a:pt x="3372803" y="1479232"/>
                      <a:pt x="3410903" y="1479232"/>
                    </a:cubicBezTo>
                    <a:lnTo>
                      <a:pt x="3545205" y="1479232"/>
                    </a:lnTo>
                    <a:cubicBezTo>
                      <a:pt x="3583305" y="1479232"/>
                      <a:pt x="3613785" y="1509713"/>
                      <a:pt x="3613785" y="1547813"/>
                    </a:cubicBezTo>
                    <a:lnTo>
                      <a:pt x="3613785" y="2384108"/>
                    </a:lnTo>
                    <a:close/>
                    <a:moveTo>
                      <a:pt x="3613785" y="1116330"/>
                    </a:moveTo>
                    <a:cubicBezTo>
                      <a:pt x="3613785" y="1154430"/>
                      <a:pt x="3583305" y="1184910"/>
                      <a:pt x="3545205" y="1184910"/>
                    </a:cubicBezTo>
                    <a:lnTo>
                      <a:pt x="3410903" y="1184910"/>
                    </a:lnTo>
                    <a:cubicBezTo>
                      <a:pt x="3372803" y="1184910"/>
                      <a:pt x="3342323" y="1154430"/>
                      <a:pt x="3342323" y="1116330"/>
                    </a:cubicBezTo>
                    <a:lnTo>
                      <a:pt x="3342323" y="279082"/>
                    </a:lnTo>
                    <a:cubicBezTo>
                      <a:pt x="3342323" y="240982"/>
                      <a:pt x="3372803" y="210502"/>
                      <a:pt x="3410903" y="210502"/>
                    </a:cubicBezTo>
                    <a:lnTo>
                      <a:pt x="3545205" y="210502"/>
                    </a:lnTo>
                    <a:cubicBezTo>
                      <a:pt x="3583305" y="210502"/>
                      <a:pt x="3613785" y="240982"/>
                      <a:pt x="3613785" y="279082"/>
                    </a:cubicBezTo>
                    <a:lnTo>
                      <a:pt x="3613785" y="1116330"/>
                    </a:lnTo>
                    <a:close/>
                    <a:moveTo>
                      <a:pt x="4193858" y="2384108"/>
                    </a:moveTo>
                    <a:cubicBezTo>
                      <a:pt x="4193858" y="2422208"/>
                      <a:pt x="4163378" y="2452688"/>
                      <a:pt x="4125278" y="2452688"/>
                    </a:cubicBezTo>
                    <a:lnTo>
                      <a:pt x="3990975" y="2452688"/>
                    </a:lnTo>
                    <a:cubicBezTo>
                      <a:pt x="3952875" y="2452688"/>
                      <a:pt x="3922395" y="2422208"/>
                      <a:pt x="3922395" y="2384108"/>
                    </a:cubicBezTo>
                    <a:lnTo>
                      <a:pt x="3922395" y="1547813"/>
                    </a:lnTo>
                    <a:cubicBezTo>
                      <a:pt x="3922395" y="1509713"/>
                      <a:pt x="3952875" y="1479232"/>
                      <a:pt x="3990975" y="1479232"/>
                    </a:cubicBezTo>
                    <a:lnTo>
                      <a:pt x="4125278" y="1479232"/>
                    </a:lnTo>
                    <a:cubicBezTo>
                      <a:pt x="4163378" y="1479232"/>
                      <a:pt x="4193858" y="1509713"/>
                      <a:pt x="4193858" y="1547813"/>
                    </a:cubicBezTo>
                    <a:lnTo>
                      <a:pt x="4193858" y="2384108"/>
                    </a:lnTo>
                    <a:close/>
                    <a:moveTo>
                      <a:pt x="4193858" y="1116330"/>
                    </a:moveTo>
                    <a:cubicBezTo>
                      <a:pt x="4193858" y="1154430"/>
                      <a:pt x="4163378" y="1184910"/>
                      <a:pt x="4125278" y="1184910"/>
                    </a:cubicBezTo>
                    <a:lnTo>
                      <a:pt x="3990975" y="1184910"/>
                    </a:lnTo>
                    <a:cubicBezTo>
                      <a:pt x="3952875" y="1184910"/>
                      <a:pt x="3922395" y="1154430"/>
                      <a:pt x="3922395" y="1116330"/>
                    </a:cubicBezTo>
                    <a:lnTo>
                      <a:pt x="3922395" y="279082"/>
                    </a:lnTo>
                    <a:cubicBezTo>
                      <a:pt x="3922395" y="240982"/>
                      <a:pt x="3952875" y="210502"/>
                      <a:pt x="3990975" y="210502"/>
                    </a:cubicBezTo>
                    <a:lnTo>
                      <a:pt x="4125278" y="210502"/>
                    </a:lnTo>
                    <a:cubicBezTo>
                      <a:pt x="4163378" y="210502"/>
                      <a:pt x="4193858" y="240982"/>
                      <a:pt x="4193858" y="279082"/>
                    </a:cubicBezTo>
                    <a:lnTo>
                      <a:pt x="4193858" y="1116330"/>
                    </a:lnTo>
                    <a:close/>
                    <a:moveTo>
                      <a:pt x="4773930" y="2384108"/>
                    </a:moveTo>
                    <a:cubicBezTo>
                      <a:pt x="4773930" y="2422208"/>
                      <a:pt x="4743450" y="2452688"/>
                      <a:pt x="4705350" y="2452688"/>
                    </a:cubicBezTo>
                    <a:lnTo>
                      <a:pt x="4571048" y="2452688"/>
                    </a:lnTo>
                    <a:cubicBezTo>
                      <a:pt x="4532948" y="2452688"/>
                      <a:pt x="4502468" y="2422208"/>
                      <a:pt x="4502468" y="2384108"/>
                    </a:cubicBezTo>
                    <a:lnTo>
                      <a:pt x="4502468" y="1547813"/>
                    </a:lnTo>
                    <a:cubicBezTo>
                      <a:pt x="4502468" y="1509713"/>
                      <a:pt x="4532948" y="1479232"/>
                      <a:pt x="4571048" y="1479232"/>
                    </a:cubicBezTo>
                    <a:lnTo>
                      <a:pt x="4705350" y="1479232"/>
                    </a:lnTo>
                    <a:cubicBezTo>
                      <a:pt x="4743450" y="1479232"/>
                      <a:pt x="4773930" y="1509713"/>
                      <a:pt x="4773930" y="1547813"/>
                    </a:cubicBezTo>
                    <a:lnTo>
                      <a:pt x="4773930" y="2384108"/>
                    </a:lnTo>
                    <a:close/>
                    <a:moveTo>
                      <a:pt x="4773930" y="1116330"/>
                    </a:moveTo>
                    <a:cubicBezTo>
                      <a:pt x="4773930" y="1154430"/>
                      <a:pt x="4743450" y="1184910"/>
                      <a:pt x="4705350" y="1184910"/>
                    </a:cubicBezTo>
                    <a:lnTo>
                      <a:pt x="4571048" y="1184910"/>
                    </a:lnTo>
                    <a:cubicBezTo>
                      <a:pt x="4532948" y="1184910"/>
                      <a:pt x="4502468" y="1154430"/>
                      <a:pt x="4502468" y="1116330"/>
                    </a:cubicBezTo>
                    <a:lnTo>
                      <a:pt x="4502468" y="279082"/>
                    </a:lnTo>
                    <a:cubicBezTo>
                      <a:pt x="4502468" y="240982"/>
                      <a:pt x="4532948" y="210502"/>
                      <a:pt x="4571048" y="210502"/>
                    </a:cubicBezTo>
                    <a:lnTo>
                      <a:pt x="4705350" y="210502"/>
                    </a:lnTo>
                    <a:cubicBezTo>
                      <a:pt x="4743450" y="210502"/>
                      <a:pt x="4773930" y="240982"/>
                      <a:pt x="4773930" y="279082"/>
                    </a:cubicBezTo>
                    <a:lnTo>
                      <a:pt x="4773930" y="1116330"/>
                    </a:lnTo>
                    <a:close/>
                    <a:moveTo>
                      <a:pt x="5258753" y="2384108"/>
                    </a:moveTo>
                    <a:cubicBezTo>
                      <a:pt x="5258753" y="2422208"/>
                      <a:pt x="5228273" y="2452688"/>
                      <a:pt x="5190173" y="2452688"/>
                    </a:cubicBezTo>
                    <a:lnTo>
                      <a:pt x="5151120" y="2452688"/>
                    </a:lnTo>
                    <a:cubicBezTo>
                      <a:pt x="5113020" y="2452688"/>
                      <a:pt x="5082540" y="2422208"/>
                      <a:pt x="5082540" y="2384108"/>
                    </a:cubicBezTo>
                    <a:lnTo>
                      <a:pt x="5082540" y="1547813"/>
                    </a:lnTo>
                    <a:cubicBezTo>
                      <a:pt x="5082540" y="1509713"/>
                      <a:pt x="5113020" y="1479232"/>
                      <a:pt x="5151120" y="1479232"/>
                    </a:cubicBezTo>
                    <a:lnTo>
                      <a:pt x="5285423" y="1479232"/>
                    </a:lnTo>
                    <a:cubicBezTo>
                      <a:pt x="5323523" y="1479232"/>
                      <a:pt x="5354003" y="1509713"/>
                      <a:pt x="5354003" y="1547813"/>
                    </a:cubicBezTo>
                    <a:lnTo>
                      <a:pt x="5258753" y="2384108"/>
                    </a:lnTo>
                    <a:close/>
                    <a:moveTo>
                      <a:pt x="5354003" y="1116330"/>
                    </a:moveTo>
                    <a:cubicBezTo>
                      <a:pt x="5354003" y="1154430"/>
                      <a:pt x="5323523" y="1184910"/>
                      <a:pt x="5285423" y="1184910"/>
                    </a:cubicBezTo>
                    <a:lnTo>
                      <a:pt x="5151120" y="1184910"/>
                    </a:lnTo>
                    <a:cubicBezTo>
                      <a:pt x="5113020" y="1184910"/>
                      <a:pt x="5082540" y="1154430"/>
                      <a:pt x="5082540" y="1116330"/>
                    </a:cubicBezTo>
                    <a:lnTo>
                      <a:pt x="5082540" y="279082"/>
                    </a:lnTo>
                    <a:cubicBezTo>
                      <a:pt x="5082540" y="240982"/>
                      <a:pt x="5113020" y="210502"/>
                      <a:pt x="5151120" y="210502"/>
                    </a:cubicBezTo>
                    <a:lnTo>
                      <a:pt x="5285423" y="210502"/>
                    </a:lnTo>
                    <a:cubicBezTo>
                      <a:pt x="5323523" y="210502"/>
                      <a:pt x="5354003" y="240982"/>
                      <a:pt x="5354003" y="279082"/>
                    </a:cubicBezTo>
                    <a:lnTo>
                      <a:pt x="5354003" y="1116330"/>
                    </a:lnTo>
                    <a:close/>
                  </a:path>
                </a:pathLst>
              </a:custGeom>
              <a:solidFill>
                <a:srgbClr val="0068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05DD820-74BE-4D0D-8C4F-404540182861}"/>
                  </a:ext>
                </a:extLst>
              </p:cNvPr>
              <p:cNvSpPr/>
              <p:nvPr/>
            </p:nvSpPr>
            <p:spPr>
              <a:xfrm>
                <a:off x="3570922" y="2252662"/>
                <a:ext cx="5077777" cy="860107"/>
              </a:xfrm>
              <a:custGeom>
                <a:avLst/>
                <a:gdLst>
                  <a:gd name="connsiteX0" fmla="*/ 0 w 5077777"/>
                  <a:gd name="connsiteY0" fmla="*/ 0 h 860107"/>
                  <a:gd name="connsiteX1" fmla="*/ 5077778 w 5077777"/>
                  <a:gd name="connsiteY1" fmla="*/ 0 h 860107"/>
                  <a:gd name="connsiteX2" fmla="*/ 5077778 w 5077777"/>
                  <a:gd name="connsiteY2" fmla="*/ 860107 h 860107"/>
                  <a:gd name="connsiteX3" fmla="*/ 0 w 5077777"/>
                  <a:gd name="connsiteY3" fmla="*/ 860107 h 86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77777" h="860107">
                    <a:moveTo>
                      <a:pt x="0" y="0"/>
                    </a:moveTo>
                    <a:lnTo>
                      <a:pt x="5077778" y="0"/>
                    </a:lnTo>
                    <a:lnTo>
                      <a:pt x="5077778" y="860107"/>
                    </a:lnTo>
                    <a:lnTo>
                      <a:pt x="0" y="860107"/>
                    </a:lnTo>
                    <a:close/>
                  </a:path>
                </a:pathLst>
              </a:custGeom>
              <a:solidFill>
                <a:srgbClr val="016E7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7BE58E3-199B-4F19-9E6B-427DD6316925}"/>
                  </a:ext>
                </a:extLst>
              </p:cNvPr>
              <p:cNvSpPr/>
              <p:nvPr/>
            </p:nvSpPr>
            <p:spPr>
              <a:xfrm>
                <a:off x="5909310" y="3458527"/>
                <a:ext cx="375284" cy="375284"/>
              </a:xfrm>
              <a:custGeom>
                <a:avLst/>
                <a:gdLst>
                  <a:gd name="connsiteX0" fmla="*/ 375285 w 375284"/>
                  <a:gd name="connsiteY0" fmla="*/ 187642 h 375284"/>
                  <a:gd name="connsiteX1" fmla="*/ 187642 w 375284"/>
                  <a:gd name="connsiteY1" fmla="*/ 375285 h 375284"/>
                  <a:gd name="connsiteX2" fmla="*/ 0 w 375284"/>
                  <a:gd name="connsiteY2" fmla="*/ 187642 h 375284"/>
                  <a:gd name="connsiteX3" fmla="*/ 187642 w 375284"/>
                  <a:gd name="connsiteY3" fmla="*/ 0 h 375284"/>
                  <a:gd name="connsiteX4" fmla="*/ 375285 w 375284"/>
                  <a:gd name="connsiteY4" fmla="*/ 187642 h 37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5284" h="375284">
                    <a:moveTo>
                      <a:pt x="375285" y="187642"/>
                    </a:moveTo>
                    <a:cubicBezTo>
                      <a:pt x="375285" y="291274"/>
                      <a:pt x="291275" y="375285"/>
                      <a:pt x="187642" y="375285"/>
                    </a:cubicBezTo>
                    <a:cubicBezTo>
                      <a:pt x="84010" y="375285"/>
                      <a:pt x="0" y="291275"/>
                      <a:pt x="0" y="187642"/>
                    </a:cubicBezTo>
                    <a:cubicBezTo>
                      <a:pt x="0" y="84010"/>
                      <a:pt x="84010" y="0"/>
                      <a:pt x="187642" y="0"/>
                    </a:cubicBezTo>
                    <a:cubicBezTo>
                      <a:pt x="291274" y="0"/>
                      <a:pt x="375285" y="84010"/>
                      <a:pt x="375285" y="187642"/>
                    </a:cubicBezTo>
                    <a:close/>
                  </a:path>
                </a:pathLst>
              </a:custGeom>
              <a:solidFill>
                <a:srgbClr val="49494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61831EA-EC54-46A8-BD34-B1A8636680BE}"/>
                  </a:ext>
                </a:extLst>
              </p:cNvPr>
              <p:cNvSpPr/>
              <p:nvPr/>
            </p:nvSpPr>
            <p:spPr>
              <a:xfrm>
                <a:off x="5643562" y="171687"/>
                <a:ext cx="2665209" cy="3575717"/>
              </a:xfrm>
              <a:custGeom>
                <a:avLst/>
                <a:gdLst>
                  <a:gd name="connsiteX0" fmla="*/ 2658427 w 2665209"/>
                  <a:gd name="connsiteY0" fmla="*/ 839868 h 3575717"/>
                  <a:gd name="connsiteX1" fmla="*/ 2605088 w 2665209"/>
                  <a:gd name="connsiteY1" fmla="*/ 765573 h 3575717"/>
                  <a:gd name="connsiteX2" fmla="*/ 1640205 w 2665209"/>
                  <a:gd name="connsiteY2" fmla="*/ 12145 h 3575717"/>
                  <a:gd name="connsiteX3" fmla="*/ 1479232 w 2665209"/>
                  <a:gd name="connsiteY3" fmla="*/ 75010 h 3575717"/>
                  <a:gd name="connsiteX4" fmla="*/ 1905 w 2665209"/>
                  <a:gd name="connsiteY4" fmla="*/ 1944768 h 3575717"/>
                  <a:gd name="connsiteX5" fmla="*/ 0 w 2665209"/>
                  <a:gd name="connsiteY5" fmla="*/ 1949530 h 3575717"/>
                  <a:gd name="connsiteX6" fmla="*/ 2857 w 2665209"/>
                  <a:gd name="connsiteY6" fmla="*/ 1952388 h 3575717"/>
                  <a:gd name="connsiteX7" fmla="*/ 295275 w 2665209"/>
                  <a:gd name="connsiteY7" fmla="*/ 1944768 h 3575717"/>
                  <a:gd name="connsiteX8" fmla="*/ 295275 w 2665209"/>
                  <a:gd name="connsiteY8" fmla="*/ 1944768 h 3575717"/>
                  <a:gd name="connsiteX9" fmla="*/ 295275 w 2665209"/>
                  <a:gd name="connsiteY9" fmla="*/ 1944768 h 3575717"/>
                  <a:gd name="connsiteX10" fmla="*/ 918210 w 2665209"/>
                  <a:gd name="connsiteY10" fmla="*/ 1157050 h 3575717"/>
                  <a:gd name="connsiteX11" fmla="*/ 976313 w 2665209"/>
                  <a:gd name="connsiteY11" fmla="*/ 1088470 h 3575717"/>
                  <a:gd name="connsiteX12" fmla="*/ 1553528 w 2665209"/>
                  <a:gd name="connsiteY12" fmla="*/ 354093 h 3575717"/>
                  <a:gd name="connsiteX13" fmla="*/ 1613535 w 2665209"/>
                  <a:gd name="connsiteY13" fmla="*/ 279798 h 3575717"/>
                  <a:gd name="connsiteX14" fmla="*/ 2365058 w 2665209"/>
                  <a:gd name="connsiteY14" fmla="*/ 877015 h 3575717"/>
                  <a:gd name="connsiteX15" fmla="*/ 2365058 w 2665209"/>
                  <a:gd name="connsiteY15" fmla="*/ 920830 h 3575717"/>
                  <a:gd name="connsiteX16" fmla="*/ 2022157 w 2665209"/>
                  <a:gd name="connsiteY16" fmla="*/ 1346598 h 3575717"/>
                  <a:gd name="connsiteX17" fmla="*/ 306705 w 2665209"/>
                  <a:gd name="connsiteY17" fmla="*/ 3462100 h 3575717"/>
                  <a:gd name="connsiteX18" fmla="*/ 316230 w 2665209"/>
                  <a:gd name="connsiteY18" fmla="*/ 3508773 h 3575717"/>
                  <a:gd name="connsiteX19" fmla="*/ 558165 w 2665209"/>
                  <a:gd name="connsiteY19" fmla="*/ 3528775 h 3575717"/>
                  <a:gd name="connsiteX20" fmla="*/ 2626995 w 2665209"/>
                  <a:gd name="connsiteY20" fmla="*/ 966550 h 3575717"/>
                  <a:gd name="connsiteX21" fmla="*/ 2658427 w 2665209"/>
                  <a:gd name="connsiteY21" fmla="*/ 839868 h 3575717"/>
                  <a:gd name="connsiteX22" fmla="*/ 1734503 w 2665209"/>
                  <a:gd name="connsiteY22" fmla="*/ 200740 h 3575717"/>
                  <a:gd name="connsiteX23" fmla="*/ 1735455 w 2665209"/>
                  <a:gd name="connsiteY23" fmla="*/ 201693 h 3575717"/>
                  <a:gd name="connsiteX24" fmla="*/ 1735455 w 2665209"/>
                  <a:gd name="connsiteY24" fmla="*/ 201693 h 3575717"/>
                  <a:gd name="connsiteX25" fmla="*/ 1735455 w 2665209"/>
                  <a:gd name="connsiteY25" fmla="*/ 201693 h 3575717"/>
                  <a:gd name="connsiteX26" fmla="*/ 1735455 w 2665209"/>
                  <a:gd name="connsiteY26" fmla="*/ 201693 h 3575717"/>
                  <a:gd name="connsiteX27" fmla="*/ 1734503 w 2665209"/>
                  <a:gd name="connsiteY27" fmla="*/ 200740 h 3575717"/>
                  <a:gd name="connsiteX28" fmla="*/ 1734503 w 2665209"/>
                  <a:gd name="connsiteY28" fmla="*/ 200740 h 3575717"/>
                  <a:gd name="connsiteX29" fmla="*/ 1370648 w 2665209"/>
                  <a:gd name="connsiteY29" fmla="*/ 2464833 h 3575717"/>
                  <a:gd name="connsiteX30" fmla="*/ 1369695 w 2665209"/>
                  <a:gd name="connsiteY30" fmla="*/ 2466738 h 3575717"/>
                  <a:gd name="connsiteX31" fmla="*/ 1370648 w 2665209"/>
                  <a:gd name="connsiteY31" fmla="*/ 2464833 h 3575717"/>
                  <a:gd name="connsiteX32" fmla="*/ 250507 w 2665209"/>
                  <a:gd name="connsiteY32" fmla="*/ 1935243 h 3575717"/>
                  <a:gd name="connsiteX33" fmla="*/ 250507 w 2665209"/>
                  <a:gd name="connsiteY33" fmla="*/ 1935243 h 3575717"/>
                  <a:gd name="connsiteX34" fmla="*/ 250507 w 2665209"/>
                  <a:gd name="connsiteY34" fmla="*/ 1935243 h 3575717"/>
                  <a:gd name="connsiteX35" fmla="*/ 250507 w 2665209"/>
                  <a:gd name="connsiteY35" fmla="*/ 1935243 h 357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665209" h="3575717">
                    <a:moveTo>
                      <a:pt x="2658427" y="839868"/>
                    </a:moveTo>
                    <a:cubicBezTo>
                      <a:pt x="2655570" y="804625"/>
                      <a:pt x="2629852" y="784623"/>
                      <a:pt x="2605088" y="765573"/>
                    </a:cubicBezTo>
                    <a:cubicBezTo>
                      <a:pt x="2372677" y="581740"/>
                      <a:pt x="1734503" y="73105"/>
                      <a:pt x="1640205" y="12145"/>
                    </a:cubicBezTo>
                    <a:cubicBezTo>
                      <a:pt x="1564957" y="-21192"/>
                      <a:pt x="1519238" y="18813"/>
                      <a:pt x="1479232" y="75010"/>
                    </a:cubicBezTo>
                    <a:cubicBezTo>
                      <a:pt x="1475423" y="79773"/>
                      <a:pt x="113347" y="1802845"/>
                      <a:pt x="1905" y="1944768"/>
                    </a:cubicBezTo>
                    <a:cubicBezTo>
                      <a:pt x="953" y="1946673"/>
                      <a:pt x="0" y="1947625"/>
                      <a:pt x="0" y="1949530"/>
                    </a:cubicBezTo>
                    <a:cubicBezTo>
                      <a:pt x="0" y="1950483"/>
                      <a:pt x="1905" y="1952388"/>
                      <a:pt x="2857" y="1952388"/>
                    </a:cubicBezTo>
                    <a:cubicBezTo>
                      <a:pt x="66675" y="1952388"/>
                      <a:pt x="262890" y="1962865"/>
                      <a:pt x="295275" y="1944768"/>
                    </a:cubicBezTo>
                    <a:lnTo>
                      <a:pt x="295275" y="1944768"/>
                    </a:lnTo>
                    <a:lnTo>
                      <a:pt x="295275" y="1944768"/>
                    </a:lnTo>
                    <a:cubicBezTo>
                      <a:pt x="343853" y="1883808"/>
                      <a:pt x="759143" y="1358028"/>
                      <a:pt x="918210" y="1157050"/>
                    </a:cubicBezTo>
                    <a:cubicBezTo>
                      <a:pt x="937260" y="1134190"/>
                      <a:pt x="957263" y="1112283"/>
                      <a:pt x="976313" y="1088470"/>
                    </a:cubicBezTo>
                    <a:cubicBezTo>
                      <a:pt x="1168718" y="843678"/>
                      <a:pt x="1553528" y="354093"/>
                      <a:pt x="1553528" y="354093"/>
                    </a:cubicBezTo>
                    <a:cubicBezTo>
                      <a:pt x="1573530" y="329328"/>
                      <a:pt x="1593532" y="304563"/>
                      <a:pt x="1613535" y="279798"/>
                    </a:cubicBezTo>
                    <a:cubicBezTo>
                      <a:pt x="1616393" y="280750"/>
                      <a:pt x="2116455" y="680800"/>
                      <a:pt x="2365058" y="877015"/>
                    </a:cubicBezTo>
                    <a:cubicBezTo>
                      <a:pt x="2389823" y="896065"/>
                      <a:pt x="2377440" y="906543"/>
                      <a:pt x="2365058" y="920830"/>
                    </a:cubicBezTo>
                    <a:cubicBezTo>
                      <a:pt x="2250758" y="1062753"/>
                      <a:pt x="2136458" y="1204675"/>
                      <a:pt x="2022157" y="1346598"/>
                    </a:cubicBezTo>
                    <a:cubicBezTo>
                      <a:pt x="1850707" y="1559005"/>
                      <a:pt x="355282" y="3402093"/>
                      <a:pt x="306705" y="3462100"/>
                    </a:cubicBezTo>
                    <a:cubicBezTo>
                      <a:pt x="293370" y="3478293"/>
                      <a:pt x="304800" y="3494485"/>
                      <a:pt x="316230" y="3508773"/>
                    </a:cubicBezTo>
                    <a:cubicBezTo>
                      <a:pt x="380047" y="3589735"/>
                      <a:pt x="477203" y="3598308"/>
                      <a:pt x="558165" y="3528775"/>
                    </a:cubicBezTo>
                    <a:cubicBezTo>
                      <a:pt x="561022" y="3522108"/>
                      <a:pt x="2353627" y="1301830"/>
                      <a:pt x="2626995" y="966550"/>
                    </a:cubicBezTo>
                    <a:cubicBezTo>
                      <a:pt x="2658427" y="928450"/>
                      <a:pt x="2675573" y="889398"/>
                      <a:pt x="2658427" y="839868"/>
                    </a:cubicBezTo>
                    <a:close/>
                    <a:moveTo>
                      <a:pt x="1734503" y="200740"/>
                    </a:moveTo>
                    <a:cubicBezTo>
                      <a:pt x="1734503" y="200740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4503" y="200740"/>
                    </a:cubicBezTo>
                    <a:cubicBezTo>
                      <a:pt x="1734503" y="200740"/>
                      <a:pt x="1734503" y="200740"/>
                      <a:pt x="1734503" y="200740"/>
                    </a:cubicBezTo>
                    <a:close/>
                    <a:moveTo>
                      <a:pt x="1370648" y="2464833"/>
                    </a:moveTo>
                    <a:cubicBezTo>
                      <a:pt x="1370648" y="2465785"/>
                      <a:pt x="1369695" y="2465785"/>
                      <a:pt x="1369695" y="2466738"/>
                    </a:cubicBezTo>
                    <a:cubicBezTo>
                      <a:pt x="1370648" y="2465785"/>
                      <a:pt x="1370648" y="2465785"/>
                      <a:pt x="1370648" y="2464833"/>
                    </a:cubicBezTo>
                    <a:close/>
                    <a:moveTo>
                      <a:pt x="250507" y="1935243"/>
                    </a:moveTo>
                    <a:cubicBezTo>
                      <a:pt x="250507" y="1935243"/>
                      <a:pt x="250507" y="1935243"/>
                      <a:pt x="250507" y="1935243"/>
                    </a:cubicBezTo>
                    <a:cubicBezTo>
                      <a:pt x="250507" y="1935243"/>
                      <a:pt x="250507" y="1935243"/>
                      <a:pt x="250507" y="1935243"/>
                    </a:cubicBezTo>
                    <a:cubicBezTo>
                      <a:pt x="250507" y="1935243"/>
                      <a:pt x="250507" y="1935243"/>
                      <a:pt x="250507" y="1935243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ECF96E3-C3B5-4B91-8F8E-600F05FAACE1}"/>
                </a:ext>
              </a:extLst>
            </p:cNvPr>
            <p:cNvGrpSpPr/>
            <p:nvPr/>
          </p:nvGrpSpPr>
          <p:grpSpPr>
            <a:xfrm>
              <a:off x="9681601" y="4332001"/>
              <a:ext cx="2198657" cy="1777581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F85462C-DBE5-493F-8B24-D7666B3B6AB9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62F553C-F949-44F5-92A4-4FDBDD230547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AFD0FCD-F770-4AFE-87E7-22EB41C0886F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61460CD-1BE2-44C2-A536-BDDBFCD9F012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7BCC220-0959-48DC-92A0-7477F2A0A173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075357F-18CE-49B3-969C-3A357BF84CC1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AECCCA1-48AC-4004-8E6F-30160F87B4F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DB3F9B1-EF88-4578-977E-3E76D63D432D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084A695-D6D1-4517-9065-930120DA897F}"/>
                </a:ext>
              </a:extLst>
            </p:cNvPr>
            <p:cNvGrpSpPr/>
            <p:nvPr/>
          </p:nvGrpSpPr>
          <p:grpSpPr>
            <a:xfrm rot="691095">
              <a:off x="6094799" y="4256294"/>
              <a:ext cx="4032348" cy="2023410"/>
              <a:chOff x="4489317" y="4011276"/>
              <a:chExt cx="5563035" cy="2444487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C9E647F-8AFD-4A25-91BD-F55205EA5C87}"/>
                  </a:ext>
                </a:extLst>
              </p:cNvPr>
              <p:cNvSpPr/>
              <p:nvPr/>
            </p:nvSpPr>
            <p:spPr>
              <a:xfrm>
                <a:off x="4489317" y="4011276"/>
                <a:ext cx="5559287" cy="2441263"/>
              </a:xfrm>
              <a:custGeom>
                <a:avLst/>
                <a:gdLst>
                  <a:gd name="connsiteX0" fmla="*/ 1324005 w 5568689"/>
                  <a:gd name="connsiteY0" fmla="*/ 0 h 1909653"/>
                  <a:gd name="connsiteX1" fmla="*/ 1329232 w 5568689"/>
                  <a:gd name="connsiteY1" fmla="*/ 36307 h 1909653"/>
                  <a:gd name="connsiteX2" fmla="*/ 1247536 w 5568689"/>
                  <a:gd name="connsiteY2" fmla="*/ 52583 h 1909653"/>
                  <a:gd name="connsiteX3" fmla="*/ 49030 w 5568689"/>
                  <a:gd name="connsiteY3" fmla="*/ 1107424 h 1909653"/>
                  <a:gd name="connsiteX4" fmla="*/ 83225 w 5568689"/>
                  <a:gd name="connsiteY4" fmla="*/ 1206668 h 1909653"/>
                  <a:gd name="connsiteX5" fmla="*/ 1585595 w 5568689"/>
                  <a:gd name="connsiteY5" fmla="*/ 1394020 h 1909653"/>
                  <a:gd name="connsiteX6" fmla="*/ 1586005 w 5568689"/>
                  <a:gd name="connsiteY6" fmla="*/ 1396070 h 1909653"/>
                  <a:gd name="connsiteX7" fmla="*/ 1624222 w 5568689"/>
                  <a:gd name="connsiteY7" fmla="*/ 1382396 h 1909653"/>
                  <a:gd name="connsiteX8" fmla="*/ 2220842 w 5568689"/>
                  <a:gd name="connsiteY8" fmla="*/ 1200427 h 1909653"/>
                  <a:gd name="connsiteX9" fmla="*/ 2838279 w 5568689"/>
                  <a:gd name="connsiteY9" fmla="*/ 1204059 h 1909653"/>
                  <a:gd name="connsiteX10" fmla="*/ 3006926 w 5568689"/>
                  <a:gd name="connsiteY10" fmla="*/ 1590360 h 1909653"/>
                  <a:gd name="connsiteX11" fmla="*/ 3132475 w 5568689"/>
                  <a:gd name="connsiteY11" fmla="*/ 1854351 h 1909653"/>
                  <a:gd name="connsiteX12" fmla="*/ 3628735 w 5568689"/>
                  <a:gd name="connsiteY12" fmla="*/ 1377229 h 1909653"/>
                  <a:gd name="connsiteX13" fmla="*/ 3745539 w 5568689"/>
                  <a:gd name="connsiteY13" fmla="*/ 1217783 h 1909653"/>
                  <a:gd name="connsiteX14" fmla="*/ 3831112 w 5568689"/>
                  <a:gd name="connsiteY14" fmla="*/ 1104760 h 1909653"/>
                  <a:gd name="connsiteX15" fmla="*/ 4461666 w 5568689"/>
                  <a:gd name="connsiteY15" fmla="*/ 580812 h 1909653"/>
                  <a:gd name="connsiteX16" fmla="*/ 4470098 w 5568689"/>
                  <a:gd name="connsiteY16" fmla="*/ 580812 h 1909653"/>
                  <a:gd name="connsiteX17" fmla="*/ 4699022 w 5568689"/>
                  <a:gd name="connsiteY17" fmla="*/ 760036 h 1909653"/>
                  <a:gd name="connsiteX18" fmla="*/ 4778348 w 5568689"/>
                  <a:gd name="connsiteY18" fmla="*/ 1094264 h 1909653"/>
                  <a:gd name="connsiteX19" fmla="*/ 4872978 w 5568689"/>
                  <a:gd name="connsiteY19" fmla="*/ 1367137 h 1909653"/>
                  <a:gd name="connsiteX20" fmla="*/ 5534138 w 5568689"/>
                  <a:gd name="connsiteY20" fmla="*/ 927553 h 1909653"/>
                  <a:gd name="connsiteX21" fmla="*/ 5562872 w 5568689"/>
                  <a:gd name="connsiteY21" fmla="*/ 927957 h 1909653"/>
                  <a:gd name="connsiteX22" fmla="*/ 5562559 w 5568689"/>
                  <a:gd name="connsiteY22" fmla="*/ 965094 h 1909653"/>
                  <a:gd name="connsiteX23" fmla="*/ 5323642 w 5568689"/>
                  <a:gd name="connsiteY23" fmla="*/ 1214554 h 1909653"/>
                  <a:gd name="connsiteX24" fmla="*/ 4866108 w 5568689"/>
                  <a:gd name="connsiteY24" fmla="*/ 1419209 h 1909653"/>
                  <a:gd name="connsiteX25" fmla="*/ 4738686 w 5568689"/>
                  <a:gd name="connsiteY25" fmla="*/ 1105163 h 1909653"/>
                  <a:gd name="connsiteX26" fmla="*/ 4469474 w 5568689"/>
                  <a:gd name="connsiteY26" fmla="*/ 633691 h 1909653"/>
                  <a:gd name="connsiteX27" fmla="*/ 4461978 w 5568689"/>
                  <a:gd name="connsiteY27" fmla="*/ 633691 h 1909653"/>
                  <a:gd name="connsiteX28" fmla="*/ 3860781 w 5568689"/>
                  <a:gd name="connsiteY28" fmla="*/ 1141089 h 1909653"/>
                  <a:gd name="connsiteX29" fmla="*/ 3773959 w 5568689"/>
                  <a:gd name="connsiteY29" fmla="*/ 1256131 h 1909653"/>
                  <a:gd name="connsiteX30" fmla="*/ 3659030 w 5568689"/>
                  <a:gd name="connsiteY30" fmla="*/ 1412750 h 1909653"/>
                  <a:gd name="connsiteX31" fmla="*/ 3395752 w 5568689"/>
                  <a:gd name="connsiteY31" fmla="*/ 1754245 h 1909653"/>
                  <a:gd name="connsiteX32" fmla="*/ 3154024 w 5568689"/>
                  <a:gd name="connsiteY32" fmla="*/ 1909653 h 1909653"/>
                  <a:gd name="connsiteX33" fmla="*/ 3124979 w 5568689"/>
                  <a:gd name="connsiteY33" fmla="*/ 1906020 h 1909653"/>
                  <a:gd name="connsiteX34" fmla="*/ 2968200 w 5568689"/>
                  <a:gd name="connsiteY34" fmla="*/ 1605699 h 1909653"/>
                  <a:gd name="connsiteX35" fmla="*/ 2815481 w 5568689"/>
                  <a:gd name="connsiteY35" fmla="*/ 1247654 h 1909653"/>
                  <a:gd name="connsiteX36" fmla="*/ 2228337 w 5568689"/>
                  <a:gd name="connsiteY36" fmla="*/ 1252095 h 1909653"/>
                  <a:gd name="connsiteX37" fmla="*/ 1585291 w 5568689"/>
                  <a:gd name="connsiteY37" fmla="*/ 1450694 h 1909653"/>
                  <a:gd name="connsiteX38" fmla="*/ 1572889 w 5568689"/>
                  <a:gd name="connsiteY38" fmla="*/ 1448746 h 1909653"/>
                  <a:gd name="connsiteX39" fmla="*/ 1426618 w 5568689"/>
                  <a:gd name="connsiteY39" fmla="*/ 1490793 h 1909653"/>
                  <a:gd name="connsiteX40" fmla="*/ 879507 w 5568689"/>
                  <a:gd name="connsiteY40" fmla="*/ 1554726 h 1909653"/>
                  <a:gd name="connsiteX41" fmla="*/ 671417 w 5568689"/>
                  <a:gd name="connsiteY41" fmla="*/ 1544734 h 1909653"/>
                  <a:gd name="connsiteX42" fmla="*/ 49725 w 5568689"/>
                  <a:gd name="connsiteY42" fmla="*/ 1229983 h 1909653"/>
                  <a:gd name="connsiteX43" fmla="*/ 12409 w 5568689"/>
                  <a:gd name="connsiteY43" fmla="*/ 1120877 h 1909653"/>
                  <a:gd name="connsiteX44" fmla="*/ 1142117 w 5568689"/>
                  <a:gd name="connsiteY44" fmla="*/ 41249 h 1909653"/>
                  <a:gd name="connsiteX0" fmla="*/ 1142117 w 5568689"/>
                  <a:gd name="connsiteY0" fmla="*/ 4942 h 1873346"/>
                  <a:gd name="connsiteX1" fmla="*/ 1329232 w 5568689"/>
                  <a:gd name="connsiteY1" fmla="*/ 0 h 1873346"/>
                  <a:gd name="connsiteX2" fmla="*/ 1247536 w 5568689"/>
                  <a:gd name="connsiteY2" fmla="*/ 16276 h 1873346"/>
                  <a:gd name="connsiteX3" fmla="*/ 49030 w 5568689"/>
                  <a:gd name="connsiteY3" fmla="*/ 1071117 h 1873346"/>
                  <a:gd name="connsiteX4" fmla="*/ 83225 w 5568689"/>
                  <a:gd name="connsiteY4" fmla="*/ 1170361 h 1873346"/>
                  <a:gd name="connsiteX5" fmla="*/ 1585595 w 5568689"/>
                  <a:gd name="connsiteY5" fmla="*/ 1357713 h 1873346"/>
                  <a:gd name="connsiteX6" fmla="*/ 1586005 w 5568689"/>
                  <a:gd name="connsiteY6" fmla="*/ 1359763 h 1873346"/>
                  <a:gd name="connsiteX7" fmla="*/ 1624222 w 5568689"/>
                  <a:gd name="connsiteY7" fmla="*/ 1346089 h 1873346"/>
                  <a:gd name="connsiteX8" fmla="*/ 2220842 w 5568689"/>
                  <a:gd name="connsiteY8" fmla="*/ 1164120 h 1873346"/>
                  <a:gd name="connsiteX9" fmla="*/ 2838279 w 5568689"/>
                  <a:gd name="connsiteY9" fmla="*/ 1167752 h 1873346"/>
                  <a:gd name="connsiteX10" fmla="*/ 3006926 w 5568689"/>
                  <a:gd name="connsiteY10" fmla="*/ 1554053 h 1873346"/>
                  <a:gd name="connsiteX11" fmla="*/ 3132475 w 5568689"/>
                  <a:gd name="connsiteY11" fmla="*/ 1818044 h 1873346"/>
                  <a:gd name="connsiteX12" fmla="*/ 3628735 w 5568689"/>
                  <a:gd name="connsiteY12" fmla="*/ 1340922 h 1873346"/>
                  <a:gd name="connsiteX13" fmla="*/ 3745539 w 5568689"/>
                  <a:gd name="connsiteY13" fmla="*/ 1181476 h 1873346"/>
                  <a:gd name="connsiteX14" fmla="*/ 3831112 w 5568689"/>
                  <a:gd name="connsiteY14" fmla="*/ 1068453 h 1873346"/>
                  <a:gd name="connsiteX15" fmla="*/ 4461666 w 5568689"/>
                  <a:gd name="connsiteY15" fmla="*/ 544505 h 1873346"/>
                  <a:gd name="connsiteX16" fmla="*/ 4470098 w 5568689"/>
                  <a:gd name="connsiteY16" fmla="*/ 544505 h 1873346"/>
                  <a:gd name="connsiteX17" fmla="*/ 4699022 w 5568689"/>
                  <a:gd name="connsiteY17" fmla="*/ 723729 h 1873346"/>
                  <a:gd name="connsiteX18" fmla="*/ 4778348 w 5568689"/>
                  <a:gd name="connsiteY18" fmla="*/ 1057957 h 1873346"/>
                  <a:gd name="connsiteX19" fmla="*/ 4872978 w 5568689"/>
                  <a:gd name="connsiteY19" fmla="*/ 1330830 h 1873346"/>
                  <a:gd name="connsiteX20" fmla="*/ 5534138 w 5568689"/>
                  <a:gd name="connsiteY20" fmla="*/ 891246 h 1873346"/>
                  <a:gd name="connsiteX21" fmla="*/ 5562872 w 5568689"/>
                  <a:gd name="connsiteY21" fmla="*/ 891650 h 1873346"/>
                  <a:gd name="connsiteX22" fmla="*/ 5562559 w 5568689"/>
                  <a:gd name="connsiteY22" fmla="*/ 928787 h 1873346"/>
                  <a:gd name="connsiteX23" fmla="*/ 5323642 w 5568689"/>
                  <a:gd name="connsiteY23" fmla="*/ 1178247 h 1873346"/>
                  <a:gd name="connsiteX24" fmla="*/ 4866108 w 5568689"/>
                  <a:gd name="connsiteY24" fmla="*/ 1382902 h 1873346"/>
                  <a:gd name="connsiteX25" fmla="*/ 4738686 w 5568689"/>
                  <a:gd name="connsiteY25" fmla="*/ 1068856 h 1873346"/>
                  <a:gd name="connsiteX26" fmla="*/ 4469474 w 5568689"/>
                  <a:gd name="connsiteY26" fmla="*/ 597384 h 1873346"/>
                  <a:gd name="connsiteX27" fmla="*/ 4461978 w 5568689"/>
                  <a:gd name="connsiteY27" fmla="*/ 597384 h 1873346"/>
                  <a:gd name="connsiteX28" fmla="*/ 3860781 w 5568689"/>
                  <a:gd name="connsiteY28" fmla="*/ 1104782 h 1873346"/>
                  <a:gd name="connsiteX29" fmla="*/ 3773959 w 5568689"/>
                  <a:gd name="connsiteY29" fmla="*/ 1219824 h 1873346"/>
                  <a:gd name="connsiteX30" fmla="*/ 3659030 w 5568689"/>
                  <a:gd name="connsiteY30" fmla="*/ 1376443 h 1873346"/>
                  <a:gd name="connsiteX31" fmla="*/ 3395752 w 5568689"/>
                  <a:gd name="connsiteY31" fmla="*/ 1717938 h 1873346"/>
                  <a:gd name="connsiteX32" fmla="*/ 3154024 w 5568689"/>
                  <a:gd name="connsiteY32" fmla="*/ 1873346 h 1873346"/>
                  <a:gd name="connsiteX33" fmla="*/ 3124979 w 5568689"/>
                  <a:gd name="connsiteY33" fmla="*/ 1869713 h 1873346"/>
                  <a:gd name="connsiteX34" fmla="*/ 2968200 w 5568689"/>
                  <a:gd name="connsiteY34" fmla="*/ 1569392 h 1873346"/>
                  <a:gd name="connsiteX35" fmla="*/ 2815481 w 5568689"/>
                  <a:gd name="connsiteY35" fmla="*/ 1211347 h 1873346"/>
                  <a:gd name="connsiteX36" fmla="*/ 2228337 w 5568689"/>
                  <a:gd name="connsiteY36" fmla="*/ 1215788 h 1873346"/>
                  <a:gd name="connsiteX37" fmla="*/ 1585291 w 5568689"/>
                  <a:gd name="connsiteY37" fmla="*/ 1414387 h 1873346"/>
                  <a:gd name="connsiteX38" fmla="*/ 1572889 w 5568689"/>
                  <a:gd name="connsiteY38" fmla="*/ 1412439 h 1873346"/>
                  <a:gd name="connsiteX39" fmla="*/ 1426618 w 5568689"/>
                  <a:gd name="connsiteY39" fmla="*/ 1454486 h 1873346"/>
                  <a:gd name="connsiteX40" fmla="*/ 879507 w 5568689"/>
                  <a:gd name="connsiteY40" fmla="*/ 1518419 h 1873346"/>
                  <a:gd name="connsiteX41" fmla="*/ 671417 w 5568689"/>
                  <a:gd name="connsiteY41" fmla="*/ 1508427 h 1873346"/>
                  <a:gd name="connsiteX42" fmla="*/ 49725 w 5568689"/>
                  <a:gd name="connsiteY42" fmla="*/ 1193676 h 1873346"/>
                  <a:gd name="connsiteX43" fmla="*/ 12409 w 5568689"/>
                  <a:gd name="connsiteY43" fmla="*/ 1084570 h 1873346"/>
                  <a:gd name="connsiteX44" fmla="*/ 1142117 w 5568689"/>
                  <a:gd name="connsiteY44" fmla="*/ 4942 h 1873346"/>
                  <a:gd name="connsiteX0" fmla="*/ 1142117 w 5568689"/>
                  <a:gd name="connsiteY0" fmla="*/ 0 h 1868404"/>
                  <a:gd name="connsiteX1" fmla="*/ 1247536 w 5568689"/>
                  <a:gd name="connsiteY1" fmla="*/ 11334 h 1868404"/>
                  <a:gd name="connsiteX2" fmla="*/ 49030 w 5568689"/>
                  <a:gd name="connsiteY2" fmla="*/ 1066175 h 1868404"/>
                  <a:gd name="connsiteX3" fmla="*/ 83225 w 5568689"/>
                  <a:gd name="connsiteY3" fmla="*/ 1165419 h 1868404"/>
                  <a:gd name="connsiteX4" fmla="*/ 1585595 w 5568689"/>
                  <a:gd name="connsiteY4" fmla="*/ 1352771 h 1868404"/>
                  <a:gd name="connsiteX5" fmla="*/ 1586005 w 5568689"/>
                  <a:gd name="connsiteY5" fmla="*/ 1354821 h 1868404"/>
                  <a:gd name="connsiteX6" fmla="*/ 1624222 w 5568689"/>
                  <a:gd name="connsiteY6" fmla="*/ 1341147 h 1868404"/>
                  <a:gd name="connsiteX7" fmla="*/ 2220842 w 5568689"/>
                  <a:gd name="connsiteY7" fmla="*/ 1159178 h 1868404"/>
                  <a:gd name="connsiteX8" fmla="*/ 2838279 w 5568689"/>
                  <a:gd name="connsiteY8" fmla="*/ 1162810 h 1868404"/>
                  <a:gd name="connsiteX9" fmla="*/ 3006926 w 5568689"/>
                  <a:gd name="connsiteY9" fmla="*/ 1549111 h 1868404"/>
                  <a:gd name="connsiteX10" fmla="*/ 3132475 w 5568689"/>
                  <a:gd name="connsiteY10" fmla="*/ 1813102 h 1868404"/>
                  <a:gd name="connsiteX11" fmla="*/ 3628735 w 5568689"/>
                  <a:gd name="connsiteY11" fmla="*/ 1335980 h 1868404"/>
                  <a:gd name="connsiteX12" fmla="*/ 3745539 w 5568689"/>
                  <a:gd name="connsiteY12" fmla="*/ 1176534 h 1868404"/>
                  <a:gd name="connsiteX13" fmla="*/ 3831112 w 5568689"/>
                  <a:gd name="connsiteY13" fmla="*/ 1063511 h 1868404"/>
                  <a:gd name="connsiteX14" fmla="*/ 4461666 w 5568689"/>
                  <a:gd name="connsiteY14" fmla="*/ 539563 h 1868404"/>
                  <a:gd name="connsiteX15" fmla="*/ 4470098 w 5568689"/>
                  <a:gd name="connsiteY15" fmla="*/ 539563 h 1868404"/>
                  <a:gd name="connsiteX16" fmla="*/ 4699022 w 5568689"/>
                  <a:gd name="connsiteY16" fmla="*/ 718787 h 1868404"/>
                  <a:gd name="connsiteX17" fmla="*/ 4778348 w 5568689"/>
                  <a:gd name="connsiteY17" fmla="*/ 1053015 h 1868404"/>
                  <a:gd name="connsiteX18" fmla="*/ 4872978 w 5568689"/>
                  <a:gd name="connsiteY18" fmla="*/ 1325888 h 1868404"/>
                  <a:gd name="connsiteX19" fmla="*/ 5534138 w 5568689"/>
                  <a:gd name="connsiteY19" fmla="*/ 886304 h 1868404"/>
                  <a:gd name="connsiteX20" fmla="*/ 5562872 w 5568689"/>
                  <a:gd name="connsiteY20" fmla="*/ 886708 h 1868404"/>
                  <a:gd name="connsiteX21" fmla="*/ 5562559 w 5568689"/>
                  <a:gd name="connsiteY21" fmla="*/ 923845 h 1868404"/>
                  <a:gd name="connsiteX22" fmla="*/ 5323642 w 5568689"/>
                  <a:gd name="connsiteY22" fmla="*/ 1173305 h 1868404"/>
                  <a:gd name="connsiteX23" fmla="*/ 4866108 w 5568689"/>
                  <a:gd name="connsiteY23" fmla="*/ 1377960 h 1868404"/>
                  <a:gd name="connsiteX24" fmla="*/ 4738686 w 5568689"/>
                  <a:gd name="connsiteY24" fmla="*/ 1063914 h 1868404"/>
                  <a:gd name="connsiteX25" fmla="*/ 4469474 w 5568689"/>
                  <a:gd name="connsiteY25" fmla="*/ 592442 h 1868404"/>
                  <a:gd name="connsiteX26" fmla="*/ 4461978 w 5568689"/>
                  <a:gd name="connsiteY26" fmla="*/ 592442 h 1868404"/>
                  <a:gd name="connsiteX27" fmla="*/ 3860781 w 5568689"/>
                  <a:gd name="connsiteY27" fmla="*/ 1099840 h 1868404"/>
                  <a:gd name="connsiteX28" fmla="*/ 3773959 w 5568689"/>
                  <a:gd name="connsiteY28" fmla="*/ 1214882 h 1868404"/>
                  <a:gd name="connsiteX29" fmla="*/ 3659030 w 5568689"/>
                  <a:gd name="connsiteY29" fmla="*/ 1371501 h 1868404"/>
                  <a:gd name="connsiteX30" fmla="*/ 3395752 w 5568689"/>
                  <a:gd name="connsiteY30" fmla="*/ 1712996 h 1868404"/>
                  <a:gd name="connsiteX31" fmla="*/ 3154024 w 5568689"/>
                  <a:gd name="connsiteY31" fmla="*/ 1868404 h 1868404"/>
                  <a:gd name="connsiteX32" fmla="*/ 3124979 w 5568689"/>
                  <a:gd name="connsiteY32" fmla="*/ 1864771 h 1868404"/>
                  <a:gd name="connsiteX33" fmla="*/ 2968200 w 5568689"/>
                  <a:gd name="connsiteY33" fmla="*/ 1564450 h 1868404"/>
                  <a:gd name="connsiteX34" fmla="*/ 2815481 w 5568689"/>
                  <a:gd name="connsiteY34" fmla="*/ 1206405 h 1868404"/>
                  <a:gd name="connsiteX35" fmla="*/ 2228337 w 5568689"/>
                  <a:gd name="connsiteY35" fmla="*/ 1210846 h 1868404"/>
                  <a:gd name="connsiteX36" fmla="*/ 1585291 w 5568689"/>
                  <a:gd name="connsiteY36" fmla="*/ 1409445 h 1868404"/>
                  <a:gd name="connsiteX37" fmla="*/ 1572889 w 5568689"/>
                  <a:gd name="connsiteY37" fmla="*/ 1407497 h 1868404"/>
                  <a:gd name="connsiteX38" fmla="*/ 1426618 w 5568689"/>
                  <a:gd name="connsiteY38" fmla="*/ 1449544 h 1868404"/>
                  <a:gd name="connsiteX39" fmla="*/ 879507 w 5568689"/>
                  <a:gd name="connsiteY39" fmla="*/ 1513477 h 1868404"/>
                  <a:gd name="connsiteX40" fmla="*/ 671417 w 5568689"/>
                  <a:gd name="connsiteY40" fmla="*/ 1503485 h 1868404"/>
                  <a:gd name="connsiteX41" fmla="*/ 49725 w 5568689"/>
                  <a:gd name="connsiteY41" fmla="*/ 1188734 h 1868404"/>
                  <a:gd name="connsiteX42" fmla="*/ 12409 w 5568689"/>
                  <a:gd name="connsiteY42" fmla="*/ 1079628 h 1868404"/>
                  <a:gd name="connsiteX43" fmla="*/ 1142117 w 5568689"/>
                  <a:gd name="connsiteY43" fmla="*/ 0 h 1868404"/>
                  <a:gd name="connsiteX0" fmla="*/ 1583595 w 5560174"/>
                  <a:gd name="connsiteY0" fmla="*/ 0 h 2441260"/>
                  <a:gd name="connsiteX1" fmla="*/ 1239021 w 5560174"/>
                  <a:gd name="connsiteY1" fmla="*/ 584190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3595 w 5560174"/>
                  <a:gd name="connsiteY0" fmla="*/ 0 h 2441260"/>
                  <a:gd name="connsiteX1" fmla="*/ 1599377 w 5560174"/>
                  <a:gd name="connsiteY1" fmla="*/ 20034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3595 w 5560174"/>
                  <a:gd name="connsiteY0" fmla="*/ 0 h 2441260"/>
                  <a:gd name="connsiteX1" fmla="*/ 1599377 w 5560174"/>
                  <a:gd name="connsiteY1" fmla="*/ 20034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3595 w 5560174"/>
                  <a:gd name="connsiteY0" fmla="*/ 0 h 2441260"/>
                  <a:gd name="connsiteX1" fmla="*/ 1599377 w 5560174"/>
                  <a:gd name="connsiteY1" fmla="*/ 20034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2751 w 5559330"/>
                  <a:gd name="connsiteY0" fmla="*/ 0 h 2441260"/>
                  <a:gd name="connsiteX1" fmla="*/ 1598533 w 5559330"/>
                  <a:gd name="connsiteY1" fmla="*/ 20034 h 2441260"/>
                  <a:gd name="connsiteX2" fmla="*/ 39671 w 5559330"/>
                  <a:gd name="connsiteY2" fmla="*/ 1639031 h 2441260"/>
                  <a:gd name="connsiteX3" fmla="*/ 73866 w 5559330"/>
                  <a:gd name="connsiteY3" fmla="*/ 1738275 h 2441260"/>
                  <a:gd name="connsiteX4" fmla="*/ 1576236 w 5559330"/>
                  <a:gd name="connsiteY4" fmla="*/ 1925627 h 2441260"/>
                  <a:gd name="connsiteX5" fmla="*/ 1576646 w 5559330"/>
                  <a:gd name="connsiteY5" fmla="*/ 1927677 h 2441260"/>
                  <a:gd name="connsiteX6" fmla="*/ 1614863 w 5559330"/>
                  <a:gd name="connsiteY6" fmla="*/ 1914003 h 2441260"/>
                  <a:gd name="connsiteX7" fmla="*/ 2211483 w 5559330"/>
                  <a:gd name="connsiteY7" fmla="*/ 1732034 h 2441260"/>
                  <a:gd name="connsiteX8" fmla="*/ 2828920 w 5559330"/>
                  <a:gd name="connsiteY8" fmla="*/ 1735666 h 2441260"/>
                  <a:gd name="connsiteX9" fmla="*/ 2997567 w 5559330"/>
                  <a:gd name="connsiteY9" fmla="*/ 2121967 h 2441260"/>
                  <a:gd name="connsiteX10" fmla="*/ 3123116 w 5559330"/>
                  <a:gd name="connsiteY10" fmla="*/ 2385958 h 2441260"/>
                  <a:gd name="connsiteX11" fmla="*/ 3619376 w 5559330"/>
                  <a:gd name="connsiteY11" fmla="*/ 1908836 h 2441260"/>
                  <a:gd name="connsiteX12" fmla="*/ 3736180 w 5559330"/>
                  <a:gd name="connsiteY12" fmla="*/ 1749390 h 2441260"/>
                  <a:gd name="connsiteX13" fmla="*/ 3821753 w 5559330"/>
                  <a:gd name="connsiteY13" fmla="*/ 1636367 h 2441260"/>
                  <a:gd name="connsiteX14" fmla="*/ 4452307 w 5559330"/>
                  <a:gd name="connsiteY14" fmla="*/ 1112419 h 2441260"/>
                  <a:gd name="connsiteX15" fmla="*/ 4460739 w 5559330"/>
                  <a:gd name="connsiteY15" fmla="*/ 1112419 h 2441260"/>
                  <a:gd name="connsiteX16" fmla="*/ 4689663 w 5559330"/>
                  <a:gd name="connsiteY16" fmla="*/ 1291643 h 2441260"/>
                  <a:gd name="connsiteX17" fmla="*/ 4768989 w 5559330"/>
                  <a:gd name="connsiteY17" fmla="*/ 1625871 h 2441260"/>
                  <a:gd name="connsiteX18" fmla="*/ 4863619 w 5559330"/>
                  <a:gd name="connsiteY18" fmla="*/ 1898744 h 2441260"/>
                  <a:gd name="connsiteX19" fmla="*/ 5524779 w 5559330"/>
                  <a:gd name="connsiteY19" fmla="*/ 1459160 h 2441260"/>
                  <a:gd name="connsiteX20" fmla="*/ 5553513 w 5559330"/>
                  <a:gd name="connsiteY20" fmla="*/ 1459564 h 2441260"/>
                  <a:gd name="connsiteX21" fmla="*/ 5553200 w 5559330"/>
                  <a:gd name="connsiteY21" fmla="*/ 1496701 h 2441260"/>
                  <a:gd name="connsiteX22" fmla="*/ 5314283 w 5559330"/>
                  <a:gd name="connsiteY22" fmla="*/ 1746161 h 2441260"/>
                  <a:gd name="connsiteX23" fmla="*/ 4856749 w 5559330"/>
                  <a:gd name="connsiteY23" fmla="*/ 1950816 h 2441260"/>
                  <a:gd name="connsiteX24" fmla="*/ 4729327 w 5559330"/>
                  <a:gd name="connsiteY24" fmla="*/ 1636770 h 2441260"/>
                  <a:gd name="connsiteX25" fmla="*/ 4460115 w 5559330"/>
                  <a:gd name="connsiteY25" fmla="*/ 1165298 h 2441260"/>
                  <a:gd name="connsiteX26" fmla="*/ 4452619 w 5559330"/>
                  <a:gd name="connsiteY26" fmla="*/ 1165298 h 2441260"/>
                  <a:gd name="connsiteX27" fmla="*/ 3851422 w 5559330"/>
                  <a:gd name="connsiteY27" fmla="*/ 1672696 h 2441260"/>
                  <a:gd name="connsiteX28" fmla="*/ 3764600 w 5559330"/>
                  <a:gd name="connsiteY28" fmla="*/ 1787738 h 2441260"/>
                  <a:gd name="connsiteX29" fmla="*/ 3649671 w 5559330"/>
                  <a:gd name="connsiteY29" fmla="*/ 1944357 h 2441260"/>
                  <a:gd name="connsiteX30" fmla="*/ 3386393 w 5559330"/>
                  <a:gd name="connsiteY30" fmla="*/ 2285852 h 2441260"/>
                  <a:gd name="connsiteX31" fmla="*/ 3144665 w 5559330"/>
                  <a:gd name="connsiteY31" fmla="*/ 2441260 h 2441260"/>
                  <a:gd name="connsiteX32" fmla="*/ 3115620 w 5559330"/>
                  <a:gd name="connsiteY32" fmla="*/ 2437627 h 2441260"/>
                  <a:gd name="connsiteX33" fmla="*/ 2958841 w 5559330"/>
                  <a:gd name="connsiteY33" fmla="*/ 2137306 h 2441260"/>
                  <a:gd name="connsiteX34" fmla="*/ 2806122 w 5559330"/>
                  <a:gd name="connsiteY34" fmla="*/ 1779261 h 2441260"/>
                  <a:gd name="connsiteX35" fmla="*/ 2218978 w 5559330"/>
                  <a:gd name="connsiteY35" fmla="*/ 1783702 h 2441260"/>
                  <a:gd name="connsiteX36" fmla="*/ 1575932 w 5559330"/>
                  <a:gd name="connsiteY36" fmla="*/ 1982301 h 2441260"/>
                  <a:gd name="connsiteX37" fmla="*/ 1563530 w 5559330"/>
                  <a:gd name="connsiteY37" fmla="*/ 1980353 h 2441260"/>
                  <a:gd name="connsiteX38" fmla="*/ 1417259 w 5559330"/>
                  <a:gd name="connsiteY38" fmla="*/ 2022400 h 2441260"/>
                  <a:gd name="connsiteX39" fmla="*/ 870148 w 5559330"/>
                  <a:gd name="connsiteY39" fmla="*/ 2086333 h 2441260"/>
                  <a:gd name="connsiteX40" fmla="*/ 662058 w 5559330"/>
                  <a:gd name="connsiteY40" fmla="*/ 2076341 h 2441260"/>
                  <a:gd name="connsiteX41" fmla="*/ 40366 w 5559330"/>
                  <a:gd name="connsiteY41" fmla="*/ 1761590 h 2441260"/>
                  <a:gd name="connsiteX42" fmla="*/ 3050 w 5559330"/>
                  <a:gd name="connsiteY42" fmla="*/ 1652484 h 2441260"/>
                  <a:gd name="connsiteX43" fmla="*/ 1582751 w 5559330"/>
                  <a:gd name="connsiteY43" fmla="*/ 0 h 2441260"/>
                  <a:gd name="connsiteX0" fmla="*/ 1582403 w 5558982"/>
                  <a:gd name="connsiteY0" fmla="*/ 0 h 2441260"/>
                  <a:gd name="connsiteX1" fmla="*/ 1598185 w 5558982"/>
                  <a:gd name="connsiteY1" fmla="*/ 20034 h 2441260"/>
                  <a:gd name="connsiteX2" fmla="*/ 39323 w 5558982"/>
                  <a:gd name="connsiteY2" fmla="*/ 1639031 h 2441260"/>
                  <a:gd name="connsiteX3" fmla="*/ 73518 w 5558982"/>
                  <a:gd name="connsiteY3" fmla="*/ 1738275 h 2441260"/>
                  <a:gd name="connsiteX4" fmla="*/ 1575888 w 5558982"/>
                  <a:gd name="connsiteY4" fmla="*/ 1925627 h 2441260"/>
                  <a:gd name="connsiteX5" fmla="*/ 1576298 w 5558982"/>
                  <a:gd name="connsiteY5" fmla="*/ 1927677 h 2441260"/>
                  <a:gd name="connsiteX6" fmla="*/ 1614515 w 5558982"/>
                  <a:gd name="connsiteY6" fmla="*/ 1914003 h 2441260"/>
                  <a:gd name="connsiteX7" fmla="*/ 2211135 w 5558982"/>
                  <a:gd name="connsiteY7" fmla="*/ 1732034 h 2441260"/>
                  <a:gd name="connsiteX8" fmla="*/ 2828572 w 5558982"/>
                  <a:gd name="connsiteY8" fmla="*/ 1735666 h 2441260"/>
                  <a:gd name="connsiteX9" fmla="*/ 2997219 w 5558982"/>
                  <a:gd name="connsiteY9" fmla="*/ 2121967 h 2441260"/>
                  <a:gd name="connsiteX10" fmla="*/ 3122768 w 5558982"/>
                  <a:gd name="connsiteY10" fmla="*/ 2385958 h 2441260"/>
                  <a:gd name="connsiteX11" fmla="*/ 3619028 w 5558982"/>
                  <a:gd name="connsiteY11" fmla="*/ 1908836 h 2441260"/>
                  <a:gd name="connsiteX12" fmla="*/ 3735832 w 5558982"/>
                  <a:gd name="connsiteY12" fmla="*/ 1749390 h 2441260"/>
                  <a:gd name="connsiteX13" fmla="*/ 3821405 w 5558982"/>
                  <a:gd name="connsiteY13" fmla="*/ 1636367 h 2441260"/>
                  <a:gd name="connsiteX14" fmla="*/ 4451959 w 5558982"/>
                  <a:gd name="connsiteY14" fmla="*/ 1112419 h 2441260"/>
                  <a:gd name="connsiteX15" fmla="*/ 4460391 w 5558982"/>
                  <a:gd name="connsiteY15" fmla="*/ 1112419 h 2441260"/>
                  <a:gd name="connsiteX16" fmla="*/ 4689315 w 5558982"/>
                  <a:gd name="connsiteY16" fmla="*/ 1291643 h 2441260"/>
                  <a:gd name="connsiteX17" fmla="*/ 4768641 w 5558982"/>
                  <a:gd name="connsiteY17" fmla="*/ 1625871 h 2441260"/>
                  <a:gd name="connsiteX18" fmla="*/ 4863271 w 5558982"/>
                  <a:gd name="connsiteY18" fmla="*/ 1898744 h 2441260"/>
                  <a:gd name="connsiteX19" fmla="*/ 5524431 w 5558982"/>
                  <a:gd name="connsiteY19" fmla="*/ 1459160 h 2441260"/>
                  <a:gd name="connsiteX20" fmla="*/ 5553165 w 5558982"/>
                  <a:gd name="connsiteY20" fmla="*/ 1459564 h 2441260"/>
                  <a:gd name="connsiteX21" fmla="*/ 5552852 w 5558982"/>
                  <a:gd name="connsiteY21" fmla="*/ 1496701 h 2441260"/>
                  <a:gd name="connsiteX22" fmla="*/ 5313935 w 5558982"/>
                  <a:gd name="connsiteY22" fmla="*/ 1746161 h 2441260"/>
                  <a:gd name="connsiteX23" fmla="*/ 4856401 w 5558982"/>
                  <a:gd name="connsiteY23" fmla="*/ 1950816 h 2441260"/>
                  <a:gd name="connsiteX24" fmla="*/ 4728979 w 5558982"/>
                  <a:gd name="connsiteY24" fmla="*/ 1636770 h 2441260"/>
                  <a:gd name="connsiteX25" fmla="*/ 4459767 w 5558982"/>
                  <a:gd name="connsiteY25" fmla="*/ 1165298 h 2441260"/>
                  <a:gd name="connsiteX26" fmla="*/ 4452271 w 5558982"/>
                  <a:gd name="connsiteY26" fmla="*/ 1165298 h 2441260"/>
                  <a:gd name="connsiteX27" fmla="*/ 3851074 w 5558982"/>
                  <a:gd name="connsiteY27" fmla="*/ 1672696 h 2441260"/>
                  <a:gd name="connsiteX28" fmla="*/ 3764252 w 5558982"/>
                  <a:gd name="connsiteY28" fmla="*/ 1787738 h 2441260"/>
                  <a:gd name="connsiteX29" fmla="*/ 3649323 w 5558982"/>
                  <a:gd name="connsiteY29" fmla="*/ 1944357 h 2441260"/>
                  <a:gd name="connsiteX30" fmla="*/ 3386045 w 5558982"/>
                  <a:gd name="connsiteY30" fmla="*/ 2285852 h 2441260"/>
                  <a:gd name="connsiteX31" fmla="*/ 3144317 w 5558982"/>
                  <a:gd name="connsiteY31" fmla="*/ 2441260 h 2441260"/>
                  <a:gd name="connsiteX32" fmla="*/ 3115272 w 5558982"/>
                  <a:gd name="connsiteY32" fmla="*/ 2437627 h 2441260"/>
                  <a:gd name="connsiteX33" fmla="*/ 2958493 w 5558982"/>
                  <a:gd name="connsiteY33" fmla="*/ 2137306 h 2441260"/>
                  <a:gd name="connsiteX34" fmla="*/ 2805774 w 5558982"/>
                  <a:gd name="connsiteY34" fmla="*/ 1779261 h 2441260"/>
                  <a:gd name="connsiteX35" fmla="*/ 2218630 w 5558982"/>
                  <a:gd name="connsiteY35" fmla="*/ 1783702 h 2441260"/>
                  <a:gd name="connsiteX36" fmla="*/ 1575584 w 5558982"/>
                  <a:gd name="connsiteY36" fmla="*/ 1982301 h 2441260"/>
                  <a:gd name="connsiteX37" fmla="*/ 1563182 w 5558982"/>
                  <a:gd name="connsiteY37" fmla="*/ 1980353 h 2441260"/>
                  <a:gd name="connsiteX38" fmla="*/ 1416911 w 5558982"/>
                  <a:gd name="connsiteY38" fmla="*/ 2022400 h 2441260"/>
                  <a:gd name="connsiteX39" fmla="*/ 869800 w 5558982"/>
                  <a:gd name="connsiteY39" fmla="*/ 2086333 h 2441260"/>
                  <a:gd name="connsiteX40" fmla="*/ 661710 w 5558982"/>
                  <a:gd name="connsiteY40" fmla="*/ 2076341 h 2441260"/>
                  <a:gd name="connsiteX41" fmla="*/ 40018 w 5558982"/>
                  <a:gd name="connsiteY41" fmla="*/ 1761590 h 2441260"/>
                  <a:gd name="connsiteX42" fmla="*/ 2702 w 5558982"/>
                  <a:gd name="connsiteY42" fmla="*/ 1652484 h 2441260"/>
                  <a:gd name="connsiteX43" fmla="*/ 1582403 w 5558982"/>
                  <a:gd name="connsiteY43" fmla="*/ 0 h 2441260"/>
                  <a:gd name="connsiteX0" fmla="*/ 1582707 w 5559286"/>
                  <a:gd name="connsiteY0" fmla="*/ 0 h 2441260"/>
                  <a:gd name="connsiteX1" fmla="*/ 1598489 w 5559286"/>
                  <a:gd name="connsiteY1" fmla="*/ 20034 h 2441260"/>
                  <a:gd name="connsiteX2" fmla="*/ 39627 w 5559286"/>
                  <a:gd name="connsiteY2" fmla="*/ 1639031 h 2441260"/>
                  <a:gd name="connsiteX3" fmla="*/ 73822 w 5559286"/>
                  <a:gd name="connsiteY3" fmla="*/ 1738275 h 2441260"/>
                  <a:gd name="connsiteX4" fmla="*/ 1576192 w 5559286"/>
                  <a:gd name="connsiteY4" fmla="*/ 1925627 h 2441260"/>
                  <a:gd name="connsiteX5" fmla="*/ 1576602 w 5559286"/>
                  <a:gd name="connsiteY5" fmla="*/ 1927677 h 2441260"/>
                  <a:gd name="connsiteX6" fmla="*/ 1614819 w 5559286"/>
                  <a:gd name="connsiteY6" fmla="*/ 1914003 h 2441260"/>
                  <a:gd name="connsiteX7" fmla="*/ 2211439 w 5559286"/>
                  <a:gd name="connsiteY7" fmla="*/ 1732034 h 2441260"/>
                  <a:gd name="connsiteX8" fmla="*/ 2828876 w 5559286"/>
                  <a:gd name="connsiteY8" fmla="*/ 1735666 h 2441260"/>
                  <a:gd name="connsiteX9" fmla="*/ 2997523 w 5559286"/>
                  <a:gd name="connsiteY9" fmla="*/ 2121967 h 2441260"/>
                  <a:gd name="connsiteX10" fmla="*/ 3123072 w 5559286"/>
                  <a:gd name="connsiteY10" fmla="*/ 2385958 h 2441260"/>
                  <a:gd name="connsiteX11" fmla="*/ 3619332 w 5559286"/>
                  <a:gd name="connsiteY11" fmla="*/ 1908836 h 2441260"/>
                  <a:gd name="connsiteX12" fmla="*/ 3736136 w 5559286"/>
                  <a:gd name="connsiteY12" fmla="*/ 1749390 h 2441260"/>
                  <a:gd name="connsiteX13" fmla="*/ 3821709 w 5559286"/>
                  <a:gd name="connsiteY13" fmla="*/ 1636367 h 2441260"/>
                  <a:gd name="connsiteX14" fmla="*/ 4452263 w 5559286"/>
                  <a:gd name="connsiteY14" fmla="*/ 1112419 h 2441260"/>
                  <a:gd name="connsiteX15" fmla="*/ 4460695 w 5559286"/>
                  <a:gd name="connsiteY15" fmla="*/ 1112419 h 2441260"/>
                  <a:gd name="connsiteX16" fmla="*/ 4689619 w 5559286"/>
                  <a:gd name="connsiteY16" fmla="*/ 1291643 h 2441260"/>
                  <a:gd name="connsiteX17" fmla="*/ 4768945 w 5559286"/>
                  <a:gd name="connsiteY17" fmla="*/ 1625871 h 2441260"/>
                  <a:gd name="connsiteX18" fmla="*/ 4863575 w 5559286"/>
                  <a:gd name="connsiteY18" fmla="*/ 1898744 h 2441260"/>
                  <a:gd name="connsiteX19" fmla="*/ 5524735 w 5559286"/>
                  <a:gd name="connsiteY19" fmla="*/ 1459160 h 2441260"/>
                  <a:gd name="connsiteX20" fmla="*/ 5553469 w 5559286"/>
                  <a:gd name="connsiteY20" fmla="*/ 1459564 h 2441260"/>
                  <a:gd name="connsiteX21" fmla="*/ 5553156 w 5559286"/>
                  <a:gd name="connsiteY21" fmla="*/ 1496701 h 2441260"/>
                  <a:gd name="connsiteX22" fmla="*/ 5314239 w 5559286"/>
                  <a:gd name="connsiteY22" fmla="*/ 1746161 h 2441260"/>
                  <a:gd name="connsiteX23" fmla="*/ 4856705 w 5559286"/>
                  <a:gd name="connsiteY23" fmla="*/ 1950816 h 2441260"/>
                  <a:gd name="connsiteX24" fmla="*/ 4729283 w 5559286"/>
                  <a:gd name="connsiteY24" fmla="*/ 1636770 h 2441260"/>
                  <a:gd name="connsiteX25" fmla="*/ 4460071 w 5559286"/>
                  <a:gd name="connsiteY25" fmla="*/ 1165298 h 2441260"/>
                  <a:gd name="connsiteX26" fmla="*/ 4452575 w 5559286"/>
                  <a:gd name="connsiteY26" fmla="*/ 1165298 h 2441260"/>
                  <a:gd name="connsiteX27" fmla="*/ 3851378 w 5559286"/>
                  <a:gd name="connsiteY27" fmla="*/ 1672696 h 2441260"/>
                  <a:gd name="connsiteX28" fmla="*/ 3764556 w 5559286"/>
                  <a:gd name="connsiteY28" fmla="*/ 1787738 h 2441260"/>
                  <a:gd name="connsiteX29" fmla="*/ 3649627 w 5559286"/>
                  <a:gd name="connsiteY29" fmla="*/ 1944357 h 2441260"/>
                  <a:gd name="connsiteX30" fmla="*/ 3386349 w 5559286"/>
                  <a:gd name="connsiteY30" fmla="*/ 2285852 h 2441260"/>
                  <a:gd name="connsiteX31" fmla="*/ 3144621 w 5559286"/>
                  <a:gd name="connsiteY31" fmla="*/ 2441260 h 2441260"/>
                  <a:gd name="connsiteX32" fmla="*/ 3115576 w 5559286"/>
                  <a:gd name="connsiteY32" fmla="*/ 2437627 h 2441260"/>
                  <a:gd name="connsiteX33" fmla="*/ 2958797 w 5559286"/>
                  <a:gd name="connsiteY33" fmla="*/ 2137306 h 2441260"/>
                  <a:gd name="connsiteX34" fmla="*/ 2806078 w 5559286"/>
                  <a:gd name="connsiteY34" fmla="*/ 1779261 h 2441260"/>
                  <a:gd name="connsiteX35" fmla="*/ 2218934 w 5559286"/>
                  <a:gd name="connsiteY35" fmla="*/ 1783702 h 2441260"/>
                  <a:gd name="connsiteX36" fmla="*/ 1575888 w 5559286"/>
                  <a:gd name="connsiteY36" fmla="*/ 1982301 h 2441260"/>
                  <a:gd name="connsiteX37" fmla="*/ 1563486 w 5559286"/>
                  <a:gd name="connsiteY37" fmla="*/ 1980353 h 2441260"/>
                  <a:gd name="connsiteX38" fmla="*/ 1417215 w 5559286"/>
                  <a:gd name="connsiteY38" fmla="*/ 2022400 h 2441260"/>
                  <a:gd name="connsiteX39" fmla="*/ 870104 w 5559286"/>
                  <a:gd name="connsiteY39" fmla="*/ 2086333 h 2441260"/>
                  <a:gd name="connsiteX40" fmla="*/ 662014 w 5559286"/>
                  <a:gd name="connsiteY40" fmla="*/ 2076341 h 2441260"/>
                  <a:gd name="connsiteX41" fmla="*/ 40322 w 5559286"/>
                  <a:gd name="connsiteY41" fmla="*/ 1761590 h 2441260"/>
                  <a:gd name="connsiteX42" fmla="*/ 3006 w 5559286"/>
                  <a:gd name="connsiteY42" fmla="*/ 1652484 h 2441260"/>
                  <a:gd name="connsiteX43" fmla="*/ 1582707 w 5559286"/>
                  <a:gd name="connsiteY43" fmla="*/ 0 h 2441260"/>
                  <a:gd name="connsiteX0" fmla="*/ 1582707 w 5559286"/>
                  <a:gd name="connsiteY0" fmla="*/ 0 h 2441260"/>
                  <a:gd name="connsiteX1" fmla="*/ 1598491 w 5559286"/>
                  <a:gd name="connsiteY1" fmla="*/ 20034 h 2441260"/>
                  <a:gd name="connsiteX2" fmla="*/ 39627 w 5559286"/>
                  <a:gd name="connsiteY2" fmla="*/ 1639031 h 2441260"/>
                  <a:gd name="connsiteX3" fmla="*/ 73822 w 5559286"/>
                  <a:gd name="connsiteY3" fmla="*/ 1738275 h 2441260"/>
                  <a:gd name="connsiteX4" fmla="*/ 1576192 w 5559286"/>
                  <a:gd name="connsiteY4" fmla="*/ 1925627 h 2441260"/>
                  <a:gd name="connsiteX5" fmla="*/ 1576602 w 5559286"/>
                  <a:gd name="connsiteY5" fmla="*/ 1927677 h 2441260"/>
                  <a:gd name="connsiteX6" fmla="*/ 1614819 w 5559286"/>
                  <a:gd name="connsiteY6" fmla="*/ 1914003 h 2441260"/>
                  <a:gd name="connsiteX7" fmla="*/ 2211439 w 5559286"/>
                  <a:gd name="connsiteY7" fmla="*/ 1732034 h 2441260"/>
                  <a:gd name="connsiteX8" fmla="*/ 2828876 w 5559286"/>
                  <a:gd name="connsiteY8" fmla="*/ 1735666 h 2441260"/>
                  <a:gd name="connsiteX9" fmla="*/ 2997523 w 5559286"/>
                  <a:gd name="connsiteY9" fmla="*/ 2121967 h 2441260"/>
                  <a:gd name="connsiteX10" fmla="*/ 3123072 w 5559286"/>
                  <a:gd name="connsiteY10" fmla="*/ 2385958 h 2441260"/>
                  <a:gd name="connsiteX11" fmla="*/ 3619332 w 5559286"/>
                  <a:gd name="connsiteY11" fmla="*/ 1908836 h 2441260"/>
                  <a:gd name="connsiteX12" fmla="*/ 3736136 w 5559286"/>
                  <a:gd name="connsiteY12" fmla="*/ 1749390 h 2441260"/>
                  <a:gd name="connsiteX13" fmla="*/ 3821709 w 5559286"/>
                  <a:gd name="connsiteY13" fmla="*/ 1636367 h 2441260"/>
                  <a:gd name="connsiteX14" fmla="*/ 4452263 w 5559286"/>
                  <a:gd name="connsiteY14" fmla="*/ 1112419 h 2441260"/>
                  <a:gd name="connsiteX15" fmla="*/ 4460695 w 5559286"/>
                  <a:gd name="connsiteY15" fmla="*/ 1112419 h 2441260"/>
                  <a:gd name="connsiteX16" fmla="*/ 4689619 w 5559286"/>
                  <a:gd name="connsiteY16" fmla="*/ 1291643 h 2441260"/>
                  <a:gd name="connsiteX17" fmla="*/ 4768945 w 5559286"/>
                  <a:gd name="connsiteY17" fmla="*/ 1625871 h 2441260"/>
                  <a:gd name="connsiteX18" fmla="*/ 4863575 w 5559286"/>
                  <a:gd name="connsiteY18" fmla="*/ 1898744 h 2441260"/>
                  <a:gd name="connsiteX19" fmla="*/ 5524735 w 5559286"/>
                  <a:gd name="connsiteY19" fmla="*/ 1459160 h 2441260"/>
                  <a:gd name="connsiteX20" fmla="*/ 5553469 w 5559286"/>
                  <a:gd name="connsiteY20" fmla="*/ 1459564 h 2441260"/>
                  <a:gd name="connsiteX21" fmla="*/ 5553156 w 5559286"/>
                  <a:gd name="connsiteY21" fmla="*/ 1496701 h 2441260"/>
                  <a:gd name="connsiteX22" fmla="*/ 5314239 w 5559286"/>
                  <a:gd name="connsiteY22" fmla="*/ 1746161 h 2441260"/>
                  <a:gd name="connsiteX23" fmla="*/ 4856705 w 5559286"/>
                  <a:gd name="connsiteY23" fmla="*/ 1950816 h 2441260"/>
                  <a:gd name="connsiteX24" fmla="*/ 4729283 w 5559286"/>
                  <a:gd name="connsiteY24" fmla="*/ 1636770 h 2441260"/>
                  <a:gd name="connsiteX25" fmla="*/ 4460071 w 5559286"/>
                  <a:gd name="connsiteY25" fmla="*/ 1165298 h 2441260"/>
                  <a:gd name="connsiteX26" fmla="*/ 4452575 w 5559286"/>
                  <a:gd name="connsiteY26" fmla="*/ 1165298 h 2441260"/>
                  <a:gd name="connsiteX27" fmla="*/ 3851378 w 5559286"/>
                  <a:gd name="connsiteY27" fmla="*/ 1672696 h 2441260"/>
                  <a:gd name="connsiteX28" fmla="*/ 3764556 w 5559286"/>
                  <a:gd name="connsiteY28" fmla="*/ 1787738 h 2441260"/>
                  <a:gd name="connsiteX29" fmla="*/ 3649627 w 5559286"/>
                  <a:gd name="connsiteY29" fmla="*/ 1944357 h 2441260"/>
                  <a:gd name="connsiteX30" fmla="*/ 3386349 w 5559286"/>
                  <a:gd name="connsiteY30" fmla="*/ 2285852 h 2441260"/>
                  <a:gd name="connsiteX31" fmla="*/ 3144621 w 5559286"/>
                  <a:gd name="connsiteY31" fmla="*/ 2441260 h 2441260"/>
                  <a:gd name="connsiteX32" fmla="*/ 3115576 w 5559286"/>
                  <a:gd name="connsiteY32" fmla="*/ 2437627 h 2441260"/>
                  <a:gd name="connsiteX33" fmla="*/ 2958797 w 5559286"/>
                  <a:gd name="connsiteY33" fmla="*/ 2137306 h 2441260"/>
                  <a:gd name="connsiteX34" fmla="*/ 2806078 w 5559286"/>
                  <a:gd name="connsiteY34" fmla="*/ 1779261 h 2441260"/>
                  <a:gd name="connsiteX35" fmla="*/ 2218934 w 5559286"/>
                  <a:gd name="connsiteY35" fmla="*/ 1783702 h 2441260"/>
                  <a:gd name="connsiteX36" fmla="*/ 1575888 w 5559286"/>
                  <a:gd name="connsiteY36" fmla="*/ 1982301 h 2441260"/>
                  <a:gd name="connsiteX37" fmla="*/ 1563486 w 5559286"/>
                  <a:gd name="connsiteY37" fmla="*/ 1980353 h 2441260"/>
                  <a:gd name="connsiteX38" fmla="*/ 1417215 w 5559286"/>
                  <a:gd name="connsiteY38" fmla="*/ 2022400 h 2441260"/>
                  <a:gd name="connsiteX39" fmla="*/ 870104 w 5559286"/>
                  <a:gd name="connsiteY39" fmla="*/ 2086333 h 2441260"/>
                  <a:gd name="connsiteX40" fmla="*/ 662014 w 5559286"/>
                  <a:gd name="connsiteY40" fmla="*/ 2076341 h 2441260"/>
                  <a:gd name="connsiteX41" fmla="*/ 40322 w 5559286"/>
                  <a:gd name="connsiteY41" fmla="*/ 1761590 h 2441260"/>
                  <a:gd name="connsiteX42" fmla="*/ 3006 w 5559286"/>
                  <a:gd name="connsiteY42" fmla="*/ 1652484 h 2441260"/>
                  <a:gd name="connsiteX43" fmla="*/ 1582707 w 5559286"/>
                  <a:gd name="connsiteY43" fmla="*/ 0 h 2441260"/>
                  <a:gd name="connsiteX0" fmla="*/ 1582707 w 5559286"/>
                  <a:gd name="connsiteY0" fmla="*/ 0 h 2441260"/>
                  <a:gd name="connsiteX1" fmla="*/ 1598491 w 5559286"/>
                  <a:gd name="connsiteY1" fmla="*/ 20034 h 2441260"/>
                  <a:gd name="connsiteX2" fmla="*/ 39627 w 5559286"/>
                  <a:gd name="connsiteY2" fmla="*/ 1639031 h 2441260"/>
                  <a:gd name="connsiteX3" fmla="*/ 73822 w 5559286"/>
                  <a:gd name="connsiteY3" fmla="*/ 1738275 h 2441260"/>
                  <a:gd name="connsiteX4" fmla="*/ 1576192 w 5559286"/>
                  <a:gd name="connsiteY4" fmla="*/ 1925627 h 2441260"/>
                  <a:gd name="connsiteX5" fmla="*/ 1576602 w 5559286"/>
                  <a:gd name="connsiteY5" fmla="*/ 1927677 h 2441260"/>
                  <a:gd name="connsiteX6" fmla="*/ 1614819 w 5559286"/>
                  <a:gd name="connsiteY6" fmla="*/ 1914003 h 2441260"/>
                  <a:gd name="connsiteX7" fmla="*/ 2211439 w 5559286"/>
                  <a:gd name="connsiteY7" fmla="*/ 1732034 h 2441260"/>
                  <a:gd name="connsiteX8" fmla="*/ 2828876 w 5559286"/>
                  <a:gd name="connsiteY8" fmla="*/ 1735666 h 2441260"/>
                  <a:gd name="connsiteX9" fmla="*/ 2997523 w 5559286"/>
                  <a:gd name="connsiteY9" fmla="*/ 2121967 h 2441260"/>
                  <a:gd name="connsiteX10" fmla="*/ 3123072 w 5559286"/>
                  <a:gd name="connsiteY10" fmla="*/ 2385958 h 2441260"/>
                  <a:gd name="connsiteX11" fmla="*/ 3619332 w 5559286"/>
                  <a:gd name="connsiteY11" fmla="*/ 1908836 h 2441260"/>
                  <a:gd name="connsiteX12" fmla="*/ 3736136 w 5559286"/>
                  <a:gd name="connsiteY12" fmla="*/ 1749390 h 2441260"/>
                  <a:gd name="connsiteX13" fmla="*/ 3821709 w 5559286"/>
                  <a:gd name="connsiteY13" fmla="*/ 1636367 h 2441260"/>
                  <a:gd name="connsiteX14" fmla="*/ 4452263 w 5559286"/>
                  <a:gd name="connsiteY14" fmla="*/ 1112419 h 2441260"/>
                  <a:gd name="connsiteX15" fmla="*/ 4460695 w 5559286"/>
                  <a:gd name="connsiteY15" fmla="*/ 1112419 h 2441260"/>
                  <a:gd name="connsiteX16" fmla="*/ 4689619 w 5559286"/>
                  <a:gd name="connsiteY16" fmla="*/ 1291643 h 2441260"/>
                  <a:gd name="connsiteX17" fmla="*/ 4768945 w 5559286"/>
                  <a:gd name="connsiteY17" fmla="*/ 1625871 h 2441260"/>
                  <a:gd name="connsiteX18" fmla="*/ 4863575 w 5559286"/>
                  <a:gd name="connsiteY18" fmla="*/ 1898744 h 2441260"/>
                  <a:gd name="connsiteX19" fmla="*/ 5524735 w 5559286"/>
                  <a:gd name="connsiteY19" fmla="*/ 1459160 h 2441260"/>
                  <a:gd name="connsiteX20" fmla="*/ 5553469 w 5559286"/>
                  <a:gd name="connsiteY20" fmla="*/ 1459564 h 2441260"/>
                  <a:gd name="connsiteX21" fmla="*/ 5553156 w 5559286"/>
                  <a:gd name="connsiteY21" fmla="*/ 1496701 h 2441260"/>
                  <a:gd name="connsiteX22" fmla="*/ 5314239 w 5559286"/>
                  <a:gd name="connsiteY22" fmla="*/ 1746161 h 2441260"/>
                  <a:gd name="connsiteX23" fmla="*/ 4856705 w 5559286"/>
                  <a:gd name="connsiteY23" fmla="*/ 1950816 h 2441260"/>
                  <a:gd name="connsiteX24" fmla="*/ 4729283 w 5559286"/>
                  <a:gd name="connsiteY24" fmla="*/ 1636770 h 2441260"/>
                  <a:gd name="connsiteX25" fmla="*/ 4460071 w 5559286"/>
                  <a:gd name="connsiteY25" fmla="*/ 1165298 h 2441260"/>
                  <a:gd name="connsiteX26" fmla="*/ 4452575 w 5559286"/>
                  <a:gd name="connsiteY26" fmla="*/ 1165298 h 2441260"/>
                  <a:gd name="connsiteX27" fmla="*/ 3851378 w 5559286"/>
                  <a:gd name="connsiteY27" fmla="*/ 1672696 h 2441260"/>
                  <a:gd name="connsiteX28" fmla="*/ 3764556 w 5559286"/>
                  <a:gd name="connsiteY28" fmla="*/ 1787738 h 2441260"/>
                  <a:gd name="connsiteX29" fmla="*/ 3649627 w 5559286"/>
                  <a:gd name="connsiteY29" fmla="*/ 1944357 h 2441260"/>
                  <a:gd name="connsiteX30" fmla="*/ 3386349 w 5559286"/>
                  <a:gd name="connsiteY30" fmla="*/ 2285852 h 2441260"/>
                  <a:gd name="connsiteX31" fmla="*/ 3144621 w 5559286"/>
                  <a:gd name="connsiteY31" fmla="*/ 2441260 h 2441260"/>
                  <a:gd name="connsiteX32" fmla="*/ 3115576 w 5559286"/>
                  <a:gd name="connsiteY32" fmla="*/ 2437627 h 2441260"/>
                  <a:gd name="connsiteX33" fmla="*/ 2958797 w 5559286"/>
                  <a:gd name="connsiteY33" fmla="*/ 2137306 h 2441260"/>
                  <a:gd name="connsiteX34" fmla="*/ 2806078 w 5559286"/>
                  <a:gd name="connsiteY34" fmla="*/ 1779261 h 2441260"/>
                  <a:gd name="connsiteX35" fmla="*/ 2218934 w 5559286"/>
                  <a:gd name="connsiteY35" fmla="*/ 1783702 h 2441260"/>
                  <a:gd name="connsiteX36" fmla="*/ 1575888 w 5559286"/>
                  <a:gd name="connsiteY36" fmla="*/ 1982301 h 2441260"/>
                  <a:gd name="connsiteX37" fmla="*/ 1563486 w 5559286"/>
                  <a:gd name="connsiteY37" fmla="*/ 1980353 h 2441260"/>
                  <a:gd name="connsiteX38" fmla="*/ 1417215 w 5559286"/>
                  <a:gd name="connsiteY38" fmla="*/ 2022400 h 2441260"/>
                  <a:gd name="connsiteX39" fmla="*/ 870104 w 5559286"/>
                  <a:gd name="connsiteY39" fmla="*/ 2086333 h 2441260"/>
                  <a:gd name="connsiteX40" fmla="*/ 662014 w 5559286"/>
                  <a:gd name="connsiteY40" fmla="*/ 2076341 h 2441260"/>
                  <a:gd name="connsiteX41" fmla="*/ 40322 w 5559286"/>
                  <a:gd name="connsiteY41" fmla="*/ 1761590 h 2441260"/>
                  <a:gd name="connsiteX42" fmla="*/ 3006 w 5559286"/>
                  <a:gd name="connsiteY42" fmla="*/ 1652484 h 2441260"/>
                  <a:gd name="connsiteX43" fmla="*/ 1582707 w 5559286"/>
                  <a:gd name="connsiteY43" fmla="*/ 0 h 244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5559286" h="2441260">
                    <a:moveTo>
                      <a:pt x="1582707" y="0"/>
                    </a:moveTo>
                    <a:lnTo>
                      <a:pt x="1598491" y="20034"/>
                    </a:lnTo>
                    <a:cubicBezTo>
                      <a:pt x="669726" y="239892"/>
                      <a:pt x="-5380" y="1209312"/>
                      <a:pt x="39627" y="1639031"/>
                    </a:cubicBezTo>
                    <a:cubicBezTo>
                      <a:pt x="48415" y="1671088"/>
                      <a:pt x="59810" y="1704136"/>
                      <a:pt x="73822" y="1738275"/>
                    </a:cubicBezTo>
                    <a:cubicBezTo>
                      <a:pt x="209757" y="2068014"/>
                      <a:pt x="1013770" y="2116310"/>
                      <a:pt x="1576192" y="1925627"/>
                    </a:cubicBezTo>
                    <a:cubicBezTo>
                      <a:pt x="1576329" y="1926310"/>
                      <a:pt x="1576465" y="1926994"/>
                      <a:pt x="1576602" y="1927677"/>
                    </a:cubicBezTo>
                    <a:lnTo>
                      <a:pt x="1614819" y="1914003"/>
                    </a:lnTo>
                    <a:cubicBezTo>
                      <a:pt x="1746502" y="1867177"/>
                      <a:pt x="1980525" y="1786779"/>
                      <a:pt x="2211439" y="1732034"/>
                    </a:cubicBezTo>
                    <a:cubicBezTo>
                      <a:pt x="2537490" y="1655339"/>
                      <a:pt x="2739242" y="1656549"/>
                      <a:pt x="2828876" y="1735666"/>
                    </a:cubicBezTo>
                    <a:cubicBezTo>
                      <a:pt x="2926941" y="1822856"/>
                      <a:pt x="2964418" y="1981494"/>
                      <a:pt x="2997523" y="2121967"/>
                    </a:cubicBezTo>
                    <a:cubicBezTo>
                      <a:pt x="3028754" y="2254366"/>
                      <a:pt x="3055613" y="2368601"/>
                      <a:pt x="3123072" y="2385958"/>
                    </a:cubicBezTo>
                    <a:cubicBezTo>
                      <a:pt x="3257052" y="2420270"/>
                      <a:pt x="3475045" y="2112279"/>
                      <a:pt x="3619332" y="1908836"/>
                    </a:cubicBezTo>
                    <a:cubicBezTo>
                      <a:pt x="3664618" y="1844654"/>
                      <a:pt x="3703656" y="1789757"/>
                      <a:pt x="3736136" y="1749390"/>
                    </a:cubicBezTo>
                    <a:cubicBezTo>
                      <a:pt x="3760809" y="1719116"/>
                      <a:pt x="3788917" y="1680769"/>
                      <a:pt x="3821709" y="1636367"/>
                    </a:cubicBezTo>
                    <a:cubicBezTo>
                      <a:pt x="3975366" y="1427271"/>
                      <a:pt x="4207100" y="1112419"/>
                      <a:pt x="4452263" y="1112419"/>
                    </a:cubicBezTo>
                    <a:lnTo>
                      <a:pt x="4460695" y="1112419"/>
                    </a:lnTo>
                    <a:cubicBezTo>
                      <a:pt x="4563758" y="1115648"/>
                      <a:pt x="4638401" y="1174178"/>
                      <a:pt x="4689619" y="1291643"/>
                    </a:cubicBezTo>
                    <a:cubicBezTo>
                      <a:pt x="4732405" y="1390135"/>
                      <a:pt x="4751769" y="1515269"/>
                      <a:pt x="4768945" y="1625871"/>
                    </a:cubicBezTo>
                    <a:cubicBezTo>
                      <a:pt x="4790495" y="1765537"/>
                      <a:pt x="4809233" y="1886635"/>
                      <a:pt x="4863575" y="1898744"/>
                    </a:cubicBezTo>
                    <a:cubicBezTo>
                      <a:pt x="5125603" y="1957274"/>
                      <a:pt x="5520675" y="1464005"/>
                      <a:pt x="5524735" y="1459160"/>
                    </a:cubicBezTo>
                    <a:cubicBezTo>
                      <a:pt x="5532855" y="1449070"/>
                      <a:pt x="5545661" y="1449070"/>
                      <a:pt x="5553469" y="1459564"/>
                    </a:cubicBezTo>
                    <a:cubicBezTo>
                      <a:pt x="5561277" y="1470059"/>
                      <a:pt x="5561277" y="1486609"/>
                      <a:pt x="5553156" y="1496701"/>
                    </a:cubicBezTo>
                    <a:cubicBezTo>
                      <a:pt x="5552219" y="1497912"/>
                      <a:pt x="5449469" y="1626679"/>
                      <a:pt x="5314239" y="1746161"/>
                    </a:cubicBezTo>
                    <a:cubicBezTo>
                      <a:pt x="5130288" y="1908432"/>
                      <a:pt x="4976319" y="1977458"/>
                      <a:pt x="4856705" y="1950816"/>
                    </a:cubicBezTo>
                    <a:cubicBezTo>
                      <a:pt x="4774879" y="1932652"/>
                      <a:pt x="4753643" y="1795407"/>
                      <a:pt x="4729283" y="1636770"/>
                    </a:cubicBezTo>
                    <a:cubicBezTo>
                      <a:pt x="4695553" y="1418795"/>
                      <a:pt x="4657451" y="1171353"/>
                      <a:pt x="4460071" y="1165298"/>
                    </a:cubicBezTo>
                    <a:lnTo>
                      <a:pt x="4452575" y="1165298"/>
                    </a:lnTo>
                    <a:cubicBezTo>
                      <a:pt x="4224901" y="1165298"/>
                      <a:pt x="4000663" y="1470463"/>
                      <a:pt x="3851378" y="1672696"/>
                    </a:cubicBezTo>
                    <a:cubicBezTo>
                      <a:pt x="3818274" y="1717502"/>
                      <a:pt x="3789853" y="1756253"/>
                      <a:pt x="3764556" y="1787738"/>
                    </a:cubicBezTo>
                    <a:cubicBezTo>
                      <a:pt x="3733013" y="1826490"/>
                      <a:pt x="3694600" y="1881387"/>
                      <a:pt x="3649627" y="1944357"/>
                    </a:cubicBezTo>
                    <a:cubicBezTo>
                      <a:pt x="3573423" y="2052134"/>
                      <a:pt x="3478480" y="2186149"/>
                      <a:pt x="3386349" y="2285852"/>
                    </a:cubicBezTo>
                    <a:cubicBezTo>
                      <a:pt x="3289533" y="2389995"/>
                      <a:pt x="3210206" y="2441260"/>
                      <a:pt x="3144621" y="2441260"/>
                    </a:cubicBezTo>
                    <a:cubicBezTo>
                      <a:pt x="3134627" y="2441260"/>
                      <a:pt x="3124945" y="2440049"/>
                      <a:pt x="3115576" y="2437627"/>
                    </a:cubicBezTo>
                    <a:cubicBezTo>
                      <a:pt x="3024070" y="2414215"/>
                      <a:pt x="2992527" y="2279797"/>
                      <a:pt x="2958797" y="2137306"/>
                    </a:cubicBezTo>
                    <a:cubicBezTo>
                      <a:pt x="2927566" y="2005310"/>
                      <a:pt x="2892587" y="1855956"/>
                      <a:pt x="2806078" y="1779261"/>
                    </a:cubicBezTo>
                    <a:cubicBezTo>
                      <a:pt x="2751735" y="1730822"/>
                      <a:pt x="2605574" y="1692475"/>
                      <a:pt x="2218934" y="1783702"/>
                    </a:cubicBezTo>
                    <a:cubicBezTo>
                      <a:pt x="1956906" y="1845461"/>
                      <a:pt x="1689881" y="1941532"/>
                      <a:pt x="1575888" y="1982301"/>
                    </a:cubicBezTo>
                    <a:lnTo>
                      <a:pt x="1563486" y="1980353"/>
                    </a:lnTo>
                    <a:lnTo>
                      <a:pt x="1417215" y="2022400"/>
                    </a:lnTo>
                    <a:cubicBezTo>
                      <a:pt x="1242636" y="2064320"/>
                      <a:pt x="1052746" y="2086333"/>
                      <a:pt x="870104" y="2086333"/>
                    </a:cubicBezTo>
                    <a:cubicBezTo>
                      <a:pt x="799237" y="2086333"/>
                      <a:pt x="729659" y="2083003"/>
                      <a:pt x="662014" y="2076341"/>
                    </a:cubicBezTo>
                    <a:cubicBezTo>
                      <a:pt x="470030" y="2056357"/>
                      <a:pt x="134381" y="1989743"/>
                      <a:pt x="40322" y="1761590"/>
                    </a:cubicBezTo>
                    <a:cubicBezTo>
                      <a:pt x="25021" y="1724120"/>
                      <a:pt x="12579" y="1687794"/>
                      <a:pt x="3006" y="1652484"/>
                    </a:cubicBezTo>
                    <a:cubicBezTo>
                      <a:pt x="-45644" y="1331850"/>
                      <a:pt x="496819" y="251717"/>
                      <a:pt x="1582707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EC86ACF-8901-4E38-B9A7-9675380CAD0A}"/>
                  </a:ext>
                </a:extLst>
              </p:cNvPr>
              <p:cNvSpPr/>
              <p:nvPr/>
            </p:nvSpPr>
            <p:spPr>
              <a:xfrm>
                <a:off x="4596253" y="5151140"/>
                <a:ext cx="5456099" cy="1304623"/>
              </a:xfrm>
              <a:custGeom>
                <a:avLst/>
                <a:gdLst>
                  <a:gd name="connsiteX0" fmla="*/ 6429118 w 8066757"/>
                  <a:gd name="connsiteY0" fmla="*/ 0 h 1492361"/>
                  <a:gd name="connsiteX1" fmla="*/ 6436506 w 8066757"/>
                  <a:gd name="connsiteY1" fmla="*/ 0 h 1492361"/>
                  <a:gd name="connsiteX2" fmla="*/ 6746799 w 8066757"/>
                  <a:gd name="connsiteY2" fmla="*/ 187930 h 1492361"/>
                  <a:gd name="connsiteX3" fmla="*/ 6862235 w 8066757"/>
                  <a:gd name="connsiteY3" fmla="*/ 556403 h 1492361"/>
                  <a:gd name="connsiteX4" fmla="*/ 7031696 w 8066757"/>
                  <a:gd name="connsiteY4" fmla="*/ 899942 h 1492361"/>
                  <a:gd name="connsiteX5" fmla="*/ 8039686 w 8066757"/>
                  <a:gd name="connsiteY5" fmla="*/ 376323 h 1492361"/>
                  <a:gd name="connsiteX6" fmla="*/ 8062311 w 8066757"/>
                  <a:gd name="connsiteY6" fmla="*/ 376784 h 1492361"/>
                  <a:gd name="connsiteX7" fmla="*/ 8061849 w 8066757"/>
                  <a:gd name="connsiteY7" fmla="*/ 399410 h 1492361"/>
                  <a:gd name="connsiteX8" fmla="*/ 7701227 w 8066757"/>
                  <a:gd name="connsiteY8" fmla="*/ 692157 h 1492361"/>
                  <a:gd name="connsiteX9" fmla="*/ 7025693 w 8066757"/>
                  <a:gd name="connsiteY9" fmla="*/ 931340 h 1492361"/>
                  <a:gd name="connsiteX10" fmla="*/ 6830375 w 8066757"/>
                  <a:gd name="connsiteY10" fmla="*/ 562406 h 1492361"/>
                  <a:gd name="connsiteX11" fmla="*/ 6436044 w 8066757"/>
                  <a:gd name="connsiteY11" fmla="*/ 31860 h 1492361"/>
                  <a:gd name="connsiteX12" fmla="*/ 6429118 w 8066757"/>
                  <a:gd name="connsiteY12" fmla="*/ 31860 h 1492361"/>
                  <a:gd name="connsiteX13" fmla="*/ 5531023 w 8066757"/>
                  <a:gd name="connsiteY13" fmla="*/ 615507 h 1492361"/>
                  <a:gd name="connsiteX14" fmla="*/ 5402196 w 8066757"/>
                  <a:gd name="connsiteY14" fmla="*/ 747566 h 1492361"/>
                  <a:gd name="connsiteX15" fmla="*/ 5233659 w 8066757"/>
                  <a:gd name="connsiteY15" fmla="*/ 924877 h 1492361"/>
                  <a:gd name="connsiteX16" fmla="*/ 4491172 w 8066757"/>
                  <a:gd name="connsiteY16" fmla="*/ 1492361 h 1492361"/>
                  <a:gd name="connsiteX17" fmla="*/ 4450538 w 8066757"/>
                  <a:gd name="connsiteY17" fmla="*/ 1488205 h 1492361"/>
                  <a:gd name="connsiteX18" fmla="*/ 4212278 w 8066757"/>
                  <a:gd name="connsiteY18" fmla="*/ 1137279 h 1492361"/>
                  <a:gd name="connsiteX19" fmla="*/ 3986946 w 8066757"/>
                  <a:gd name="connsiteY19" fmla="*/ 732328 h 1492361"/>
                  <a:gd name="connsiteX20" fmla="*/ 3125329 w 8066757"/>
                  <a:gd name="connsiteY20" fmla="*/ 736022 h 1492361"/>
                  <a:gd name="connsiteX21" fmla="*/ 2179674 w 8066757"/>
                  <a:gd name="connsiteY21" fmla="*/ 964586 h 1492361"/>
                  <a:gd name="connsiteX22" fmla="*/ 2167669 w 8066757"/>
                  <a:gd name="connsiteY22" fmla="*/ 967818 h 1492361"/>
                  <a:gd name="connsiteX23" fmla="*/ 2162920 w 8066757"/>
                  <a:gd name="connsiteY23" fmla="*/ 967219 h 1492361"/>
                  <a:gd name="connsiteX24" fmla="*/ 1937103 w 8066757"/>
                  <a:gd name="connsiteY24" fmla="*/ 1017532 h 1492361"/>
                  <a:gd name="connsiteX25" fmla="*/ 1131288 w 8066757"/>
                  <a:gd name="connsiteY25" fmla="*/ 1091470 h 1492361"/>
                  <a:gd name="connsiteX26" fmla="*/ 824583 w 8066757"/>
                  <a:gd name="connsiteY26" fmla="*/ 1080040 h 1492361"/>
                  <a:gd name="connsiteX27" fmla="*/ 32698 w 8066757"/>
                  <a:gd name="connsiteY27" fmla="*/ 856486 h 1492361"/>
                  <a:gd name="connsiteX28" fmla="*/ 0 w 8066757"/>
                  <a:gd name="connsiteY28" fmla="*/ 826785 h 1492361"/>
                  <a:gd name="connsiteX29" fmla="*/ 826488 w 8066757"/>
                  <a:gd name="connsiteY29" fmla="*/ 1051465 h 1492361"/>
                  <a:gd name="connsiteX30" fmla="*/ 1856393 w 8066757"/>
                  <a:gd name="connsiteY30" fmla="*/ 1002843 h 1492361"/>
                  <a:gd name="connsiteX31" fmla="*/ 2155932 w 8066757"/>
                  <a:gd name="connsiteY31" fmla="*/ 939216 h 1492361"/>
                  <a:gd name="connsiteX32" fmla="*/ 2158895 w 8066757"/>
                  <a:gd name="connsiteY32" fmla="*/ 936882 h 1492361"/>
                  <a:gd name="connsiteX33" fmla="*/ 2170900 w 8066757"/>
                  <a:gd name="connsiteY33" fmla="*/ 933649 h 1492361"/>
                  <a:gd name="connsiteX34" fmla="*/ 3119788 w 8066757"/>
                  <a:gd name="connsiteY34" fmla="*/ 704624 h 1492361"/>
                  <a:gd name="connsiteX35" fmla="*/ 4005416 w 8066757"/>
                  <a:gd name="connsiteY35" fmla="*/ 706009 h 1492361"/>
                  <a:gd name="connsiteX36" fmla="*/ 4243215 w 8066757"/>
                  <a:gd name="connsiteY36" fmla="*/ 1128044 h 1492361"/>
                  <a:gd name="connsiteX37" fmla="*/ 4457003 w 8066757"/>
                  <a:gd name="connsiteY37" fmla="*/ 1456807 h 1492361"/>
                  <a:gd name="connsiteX38" fmla="*/ 4821782 w 8066757"/>
                  <a:gd name="connsiteY38" fmla="*/ 1291964 h 1492361"/>
                  <a:gd name="connsiteX39" fmla="*/ 5210110 w 8066757"/>
                  <a:gd name="connsiteY39" fmla="*/ 903636 h 1492361"/>
                  <a:gd name="connsiteX40" fmla="*/ 5380032 w 8066757"/>
                  <a:gd name="connsiteY40" fmla="*/ 724940 h 1492361"/>
                  <a:gd name="connsiteX41" fmla="*/ 5507935 w 8066757"/>
                  <a:gd name="connsiteY41" fmla="*/ 593804 h 1492361"/>
                  <a:gd name="connsiteX42" fmla="*/ 6429118 w 8066757"/>
                  <a:gd name="connsiteY42" fmla="*/ 0 h 1492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066757" h="1492361">
                    <a:moveTo>
                      <a:pt x="6429118" y="0"/>
                    </a:moveTo>
                    <a:cubicBezTo>
                      <a:pt x="6431426" y="0"/>
                      <a:pt x="6434197" y="0"/>
                      <a:pt x="6436506" y="0"/>
                    </a:cubicBezTo>
                    <a:cubicBezTo>
                      <a:pt x="6575030" y="1847"/>
                      <a:pt x="6676152" y="63259"/>
                      <a:pt x="6746799" y="187930"/>
                    </a:cubicBezTo>
                    <a:cubicBezTo>
                      <a:pt x="6806826" y="294132"/>
                      <a:pt x="6836377" y="433579"/>
                      <a:pt x="6862235" y="556403"/>
                    </a:cubicBezTo>
                    <a:cubicBezTo>
                      <a:pt x="6899175" y="731405"/>
                      <a:pt x="6931035" y="882396"/>
                      <a:pt x="7031696" y="899942"/>
                    </a:cubicBezTo>
                    <a:cubicBezTo>
                      <a:pt x="7425565" y="970127"/>
                      <a:pt x="8033683" y="382325"/>
                      <a:pt x="8039686" y="376323"/>
                    </a:cubicBezTo>
                    <a:cubicBezTo>
                      <a:pt x="8046151" y="370320"/>
                      <a:pt x="8056309" y="370320"/>
                      <a:pt x="8062311" y="376784"/>
                    </a:cubicBezTo>
                    <a:cubicBezTo>
                      <a:pt x="8068314" y="383249"/>
                      <a:pt x="8068314" y="393407"/>
                      <a:pt x="8061849" y="399410"/>
                    </a:cubicBezTo>
                    <a:cubicBezTo>
                      <a:pt x="8060465" y="400795"/>
                      <a:pt x="7904857" y="552248"/>
                      <a:pt x="7701227" y="692157"/>
                    </a:cubicBezTo>
                    <a:cubicBezTo>
                      <a:pt x="7426026" y="881934"/>
                      <a:pt x="7198848" y="962278"/>
                      <a:pt x="7025693" y="931340"/>
                    </a:cubicBezTo>
                    <a:cubicBezTo>
                      <a:pt x="6903330" y="909638"/>
                      <a:pt x="6869623" y="748489"/>
                      <a:pt x="6830375" y="562406"/>
                    </a:cubicBezTo>
                    <a:cubicBezTo>
                      <a:pt x="6778198" y="315372"/>
                      <a:pt x="6719556" y="35555"/>
                      <a:pt x="6436044" y="31860"/>
                    </a:cubicBezTo>
                    <a:cubicBezTo>
                      <a:pt x="6433735" y="31860"/>
                      <a:pt x="6431426" y="31860"/>
                      <a:pt x="6429118" y="31860"/>
                    </a:cubicBezTo>
                    <a:cubicBezTo>
                      <a:pt x="6085579" y="31860"/>
                      <a:pt x="5752199" y="382787"/>
                      <a:pt x="5531023" y="615507"/>
                    </a:cubicBezTo>
                    <a:cubicBezTo>
                      <a:pt x="5482078" y="667222"/>
                      <a:pt x="5439597" y="711550"/>
                      <a:pt x="5402196" y="747566"/>
                    </a:cubicBezTo>
                    <a:cubicBezTo>
                      <a:pt x="5356021" y="791432"/>
                      <a:pt x="5299226" y="853306"/>
                      <a:pt x="5233659" y="924877"/>
                    </a:cubicBezTo>
                    <a:cubicBezTo>
                      <a:pt x="5012021" y="1167293"/>
                      <a:pt x="4712809" y="1492361"/>
                      <a:pt x="4491172" y="1492361"/>
                    </a:cubicBezTo>
                    <a:cubicBezTo>
                      <a:pt x="4477319" y="1492361"/>
                      <a:pt x="4463467" y="1490976"/>
                      <a:pt x="4450538" y="1488205"/>
                    </a:cubicBezTo>
                    <a:cubicBezTo>
                      <a:pt x="4313861" y="1460501"/>
                      <a:pt x="4264455" y="1303507"/>
                      <a:pt x="4212278" y="1137279"/>
                    </a:cubicBezTo>
                    <a:cubicBezTo>
                      <a:pt x="4162871" y="980286"/>
                      <a:pt x="4112079" y="817751"/>
                      <a:pt x="3986946" y="732328"/>
                    </a:cubicBezTo>
                    <a:cubicBezTo>
                      <a:pt x="3867815" y="651061"/>
                      <a:pt x="3577839" y="652446"/>
                      <a:pt x="3125329" y="736022"/>
                    </a:cubicBezTo>
                    <a:cubicBezTo>
                      <a:pt x="2755470" y="804823"/>
                      <a:pt x="2366681" y="912871"/>
                      <a:pt x="2179674" y="964586"/>
                    </a:cubicBezTo>
                    <a:lnTo>
                      <a:pt x="2167669" y="967818"/>
                    </a:lnTo>
                    <a:lnTo>
                      <a:pt x="2162920" y="967219"/>
                    </a:lnTo>
                    <a:lnTo>
                      <a:pt x="1937103" y="1017532"/>
                    </a:lnTo>
                    <a:cubicBezTo>
                      <a:pt x="1679214" y="1065753"/>
                      <a:pt x="1399893" y="1091470"/>
                      <a:pt x="1131288" y="1091470"/>
                    </a:cubicBezTo>
                    <a:cubicBezTo>
                      <a:pt x="1026513" y="1091470"/>
                      <a:pt x="923643" y="1087660"/>
                      <a:pt x="824583" y="1080040"/>
                    </a:cubicBezTo>
                    <a:cubicBezTo>
                      <a:pt x="460966" y="1051465"/>
                      <a:pt x="188432" y="973598"/>
                      <a:pt x="32698" y="856486"/>
                    </a:cubicBezTo>
                    <a:lnTo>
                      <a:pt x="0" y="826785"/>
                    </a:lnTo>
                    <a:cubicBezTo>
                      <a:pt x="251503" y="1005647"/>
                      <a:pt x="542995" y="1021892"/>
                      <a:pt x="826488" y="1051465"/>
                    </a:cubicBezTo>
                    <a:cubicBezTo>
                      <a:pt x="1154386" y="1077183"/>
                      <a:pt x="1520860" y="1058966"/>
                      <a:pt x="1856393" y="1002843"/>
                    </a:cubicBezTo>
                    <a:lnTo>
                      <a:pt x="2155932" y="939216"/>
                    </a:lnTo>
                    <a:lnTo>
                      <a:pt x="2158895" y="936882"/>
                    </a:lnTo>
                    <a:lnTo>
                      <a:pt x="2170900" y="933649"/>
                    </a:lnTo>
                    <a:cubicBezTo>
                      <a:pt x="2358370" y="881473"/>
                      <a:pt x="2748082" y="773424"/>
                      <a:pt x="3119788" y="704624"/>
                    </a:cubicBezTo>
                    <a:cubicBezTo>
                      <a:pt x="3581072" y="619201"/>
                      <a:pt x="3878897" y="620124"/>
                      <a:pt x="4005416" y="706009"/>
                    </a:cubicBezTo>
                    <a:cubicBezTo>
                      <a:pt x="4139784" y="797434"/>
                      <a:pt x="4194732" y="972898"/>
                      <a:pt x="4243215" y="1128044"/>
                    </a:cubicBezTo>
                    <a:cubicBezTo>
                      <a:pt x="4294468" y="1291964"/>
                      <a:pt x="4338796" y="1433258"/>
                      <a:pt x="4457003" y="1456807"/>
                    </a:cubicBezTo>
                    <a:cubicBezTo>
                      <a:pt x="4547505" y="1474815"/>
                      <a:pt x="4666635" y="1421253"/>
                      <a:pt x="4821782" y="1291964"/>
                    </a:cubicBezTo>
                    <a:cubicBezTo>
                      <a:pt x="4957073" y="1179297"/>
                      <a:pt x="5097444" y="1026460"/>
                      <a:pt x="5210110" y="903636"/>
                    </a:cubicBezTo>
                    <a:cubicBezTo>
                      <a:pt x="5276140" y="832065"/>
                      <a:pt x="5332934" y="769730"/>
                      <a:pt x="5380032" y="724940"/>
                    </a:cubicBezTo>
                    <a:cubicBezTo>
                      <a:pt x="5416971" y="689848"/>
                      <a:pt x="5458991" y="645520"/>
                      <a:pt x="5507935" y="593804"/>
                    </a:cubicBezTo>
                    <a:cubicBezTo>
                      <a:pt x="5732806" y="356930"/>
                      <a:pt x="6071727" y="0"/>
                      <a:pt x="6429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2022FF3-3563-451D-9608-D831AA18AE1B}"/>
              </a:ext>
            </a:extLst>
          </p:cNvPr>
          <p:cNvSpPr txBox="1"/>
          <p:nvPr/>
        </p:nvSpPr>
        <p:spPr>
          <a:xfrm flipH="1">
            <a:off x="4779917" y="1741935"/>
            <a:ext cx="1801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900 crore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DD3363-35ED-458F-8FD6-81D34EE746D2}"/>
              </a:ext>
            </a:extLst>
          </p:cNvPr>
          <p:cNvSpPr txBox="1"/>
          <p:nvPr/>
        </p:nvSpPr>
        <p:spPr>
          <a:xfrm flipH="1">
            <a:off x="716666" y="1836635"/>
            <a:ext cx="311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B2C E-commerce business market in 2017, against the 133,571 crores total retail market.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34D255-FCDE-42F2-BC95-6B8CE0D7CDC8}"/>
              </a:ext>
            </a:extLst>
          </p:cNvPr>
          <p:cNvSpPr txBox="1"/>
          <p:nvPr/>
        </p:nvSpPr>
        <p:spPr>
          <a:xfrm flipH="1">
            <a:off x="4779917" y="2604015"/>
            <a:ext cx="1804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 billion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32179C-91B6-41BA-9489-44E401CA2550}"/>
              </a:ext>
            </a:extLst>
          </p:cNvPr>
          <p:cNvSpPr txBox="1"/>
          <p:nvPr/>
        </p:nvSpPr>
        <p:spPr>
          <a:xfrm flipH="1">
            <a:off x="658101" y="2583132"/>
            <a:ext cx="311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e-Commerce Association of Bangladesh (e-CAB), the market measure is relied upon to reach by 2021.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4F0F1B-D5A9-46C4-814D-2A343DD11E59}"/>
              </a:ext>
            </a:extLst>
          </p:cNvPr>
          <p:cNvSpPr txBox="1"/>
          <p:nvPr/>
        </p:nvSpPr>
        <p:spPr>
          <a:xfrm flipH="1">
            <a:off x="4779917" y="5055444"/>
            <a:ext cx="1316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25,000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C7C088-CED9-4D5D-BC45-A7D24425D6C3}"/>
              </a:ext>
            </a:extLst>
          </p:cNvPr>
          <p:cNvSpPr txBox="1"/>
          <p:nvPr/>
        </p:nvSpPr>
        <p:spPr>
          <a:xfrm flipH="1">
            <a:off x="716664" y="5150147"/>
            <a:ext cx="311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and Medium Enterprises (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engaged with e-commerce business.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93119B-6333-42C6-895A-8C523B361F21}"/>
              </a:ext>
            </a:extLst>
          </p:cNvPr>
          <p:cNvSpPr txBox="1"/>
          <p:nvPr/>
        </p:nvSpPr>
        <p:spPr>
          <a:xfrm flipH="1">
            <a:off x="4779922" y="3468966"/>
            <a:ext cx="1316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35,000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71E840-6DF7-4532-BC97-D1872481F81C}"/>
              </a:ext>
            </a:extLst>
          </p:cNvPr>
          <p:cNvSpPr txBox="1"/>
          <p:nvPr/>
        </p:nvSpPr>
        <p:spPr>
          <a:xfrm flipH="1">
            <a:off x="716666" y="3611742"/>
            <a:ext cx="311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individuals involved in this sector.</a:t>
            </a:r>
          </a:p>
        </p:txBody>
      </p:sp>
      <p:cxnSp>
        <p:nvCxnSpPr>
          <p:cNvPr id="53" name="Straight Connector 26">
            <a:extLst>
              <a:ext uri="{FF2B5EF4-FFF2-40B4-BE49-F238E27FC236}">
                <a16:creationId xmlns:a16="http://schemas.microsoft.com/office/drawing/2014/main" id="{B7B1AF84-B1ED-4D06-BEC6-7112C249EC9A}"/>
              </a:ext>
            </a:extLst>
          </p:cNvPr>
          <p:cNvCxnSpPr>
            <a:cxnSpLocks/>
          </p:cNvCxnSpPr>
          <p:nvPr/>
        </p:nvCxnSpPr>
        <p:spPr>
          <a:xfrm flipH="1">
            <a:off x="3814875" y="2034323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6">
            <a:extLst>
              <a:ext uri="{FF2B5EF4-FFF2-40B4-BE49-F238E27FC236}">
                <a16:creationId xmlns:a16="http://schemas.microsoft.com/office/drawing/2014/main" id="{9AF485E8-4874-480D-A60A-CE2835D4C708}"/>
              </a:ext>
            </a:extLst>
          </p:cNvPr>
          <p:cNvCxnSpPr>
            <a:cxnSpLocks/>
          </p:cNvCxnSpPr>
          <p:nvPr/>
        </p:nvCxnSpPr>
        <p:spPr>
          <a:xfrm flipH="1">
            <a:off x="3814874" y="2896404"/>
            <a:ext cx="8229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26">
            <a:extLst>
              <a:ext uri="{FF2B5EF4-FFF2-40B4-BE49-F238E27FC236}">
                <a16:creationId xmlns:a16="http://schemas.microsoft.com/office/drawing/2014/main" id="{D37588C0-B997-4EEE-961C-47A007C37777}"/>
              </a:ext>
            </a:extLst>
          </p:cNvPr>
          <p:cNvCxnSpPr>
            <a:cxnSpLocks/>
          </p:cNvCxnSpPr>
          <p:nvPr/>
        </p:nvCxnSpPr>
        <p:spPr>
          <a:xfrm flipH="1">
            <a:off x="3814875" y="3764225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26">
            <a:extLst>
              <a:ext uri="{FF2B5EF4-FFF2-40B4-BE49-F238E27FC236}">
                <a16:creationId xmlns:a16="http://schemas.microsoft.com/office/drawing/2014/main" id="{B4469228-910F-4570-BBDC-0A8CB9819BA5}"/>
              </a:ext>
            </a:extLst>
          </p:cNvPr>
          <p:cNvCxnSpPr>
            <a:cxnSpLocks/>
          </p:cNvCxnSpPr>
          <p:nvPr/>
        </p:nvCxnSpPr>
        <p:spPr>
          <a:xfrm flipH="1">
            <a:off x="3814873" y="5347832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904D7171-FAAC-40E5-A39E-DF8A50679472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D475F7-314D-4A51-ABCA-CB18EB2179DF}"/>
              </a:ext>
            </a:extLst>
          </p:cNvPr>
          <p:cNvSpPr txBox="1"/>
          <p:nvPr/>
        </p:nvSpPr>
        <p:spPr>
          <a:xfrm flipH="1">
            <a:off x="4779917" y="4253390"/>
            <a:ext cx="1316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20,000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F0894F-7306-4A64-96B7-688C09E017BA}"/>
              </a:ext>
            </a:extLst>
          </p:cNvPr>
          <p:cNvSpPr txBox="1"/>
          <p:nvPr/>
        </p:nvSpPr>
        <p:spPr>
          <a:xfrm flipH="1">
            <a:off x="716661" y="4396166"/>
            <a:ext cx="311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quantity of delivery is assessed at 15,000 to 20,000 at the retail level every day.</a:t>
            </a:r>
          </a:p>
        </p:txBody>
      </p:sp>
      <p:cxnSp>
        <p:nvCxnSpPr>
          <p:cNvPr id="61" name="Straight Connector 26">
            <a:extLst>
              <a:ext uri="{FF2B5EF4-FFF2-40B4-BE49-F238E27FC236}">
                <a16:creationId xmlns:a16="http://schemas.microsoft.com/office/drawing/2014/main" id="{3BA72D07-1729-411D-B6AA-4B714E2BEA5D}"/>
              </a:ext>
            </a:extLst>
          </p:cNvPr>
          <p:cNvCxnSpPr>
            <a:cxnSpLocks/>
          </p:cNvCxnSpPr>
          <p:nvPr/>
        </p:nvCxnSpPr>
        <p:spPr>
          <a:xfrm flipH="1">
            <a:off x="3814870" y="4548649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4">
            <a:extLst>
              <a:ext uri="{FF2B5EF4-FFF2-40B4-BE49-F238E27FC236}">
                <a16:creationId xmlns:a16="http://schemas.microsoft.com/office/drawing/2014/main" id="{229BF23D-AF26-4307-B27F-48851613AEBF}"/>
              </a:ext>
            </a:extLst>
          </p:cNvPr>
          <p:cNvGrpSpPr/>
          <p:nvPr/>
        </p:nvGrpSpPr>
        <p:grpSpPr>
          <a:xfrm>
            <a:off x="7584506" y="2556098"/>
            <a:ext cx="3743883" cy="738664"/>
            <a:chOff x="2551705" y="4283314"/>
            <a:chExt cx="2357003" cy="7386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8D1BCB-D1A6-46F9-BE53-B6918297F791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Installation of an affordable and sustainable online platform equipped with ultra modern technologies.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0E25FF-40F8-4AD8-B2BC-374AAE80DDE8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Online Setup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3465FF3C-C0CA-423C-ABB8-9596D33664EF}"/>
              </a:ext>
            </a:extLst>
          </p:cNvPr>
          <p:cNvGrpSpPr/>
          <p:nvPr/>
        </p:nvGrpSpPr>
        <p:grpSpPr>
          <a:xfrm>
            <a:off x="8340090" y="3567267"/>
            <a:ext cx="3743883" cy="738664"/>
            <a:chOff x="2551705" y="4283314"/>
            <a:chExt cx="2357003" cy="7386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EB7FB6-D1AD-4E1D-97FB-C1EF6805750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Development of a user-friendly e-commerce platform for all types of business activities.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9F5608-33E0-4549-9C41-2E7E49AD85C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E-Commerce Platform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Chevron 2">
            <a:extLst>
              <a:ext uri="{FF2B5EF4-FFF2-40B4-BE49-F238E27FC236}">
                <a16:creationId xmlns:a16="http://schemas.microsoft.com/office/drawing/2014/main" id="{398909C3-96A5-48CD-B9A4-BEBAA6869A96}"/>
              </a:ext>
            </a:extLst>
          </p:cNvPr>
          <p:cNvSpPr/>
          <p:nvPr/>
        </p:nvSpPr>
        <p:spPr>
          <a:xfrm rot="5400000">
            <a:off x="6991607" y="2655233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hevron 2">
            <a:extLst>
              <a:ext uri="{FF2B5EF4-FFF2-40B4-BE49-F238E27FC236}">
                <a16:creationId xmlns:a16="http://schemas.microsoft.com/office/drawing/2014/main" id="{D954149B-2471-4FBD-828D-66549F83480B}"/>
              </a:ext>
            </a:extLst>
          </p:cNvPr>
          <p:cNvSpPr/>
          <p:nvPr/>
        </p:nvSpPr>
        <p:spPr>
          <a:xfrm rot="5400000">
            <a:off x="7690919" y="3722313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C08269-59EB-40CC-8EE9-DA77EB1363B5}"/>
              </a:ext>
            </a:extLst>
          </p:cNvPr>
          <p:cNvSpPr txBox="1"/>
          <p:nvPr/>
        </p:nvSpPr>
        <p:spPr>
          <a:xfrm>
            <a:off x="7472266" y="97299"/>
            <a:ext cx="42423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Shop Design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A9745-CB81-4950-B974-891FA4CAAC79}"/>
              </a:ext>
            </a:extLst>
          </p:cNvPr>
          <p:cNvSpPr txBox="1"/>
          <p:nvPr/>
        </p:nvSpPr>
        <p:spPr>
          <a:xfrm>
            <a:off x="9537895" y="1973029"/>
            <a:ext cx="2176671" cy="461665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Services</a:t>
            </a:r>
            <a:endParaRPr lang="ko-KR" altLang="en-US" sz="3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5" r="10195"/>
          <a:stretch>
            <a:fillRect/>
          </a:stretch>
        </p:blipFill>
        <p:spPr/>
      </p:pic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89CE1E3D-9D59-4908-A150-E3BACC5E45AC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27">
            <a:extLst>
              <a:ext uri="{FF2B5EF4-FFF2-40B4-BE49-F238E27FC236}">
                <a16:creationId xmlns:a16="http://schemas.microsoft.com/office/drawing/2014/main" id="{05FC7552-44B4-471A-B8F9-3A759D27EDD8}"/>
              </a:ext>
            </a:extLst>
          </p:cNvPr>
          <p:cNvGrpSpPr/>
          <p:nvPr/>
        </p:nvGrpSpPr>
        <p:grpSpPr>
          <a:xfrm>
            <a:off x="8340090" y="4612001"/>
            <a:ext cx="3743883" cy="738664"/>
            <a:chOff x="2551705" y="4283314"/>
            <a:chExt cx="2357003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F90CF1-409A-4540-84E2-04454DEF7067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custom-built smooth and fastest product delivery system.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B81F83-624D-4194-B6C9-543B3B64F39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 Delivery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Chevron 2">
            <a:extLst>
              <a:ext uri="{FF2B5EF4-FFF2-40B4-BE49-F238E27FC236}">
                <a16:creationId xmlns:a16="http://schemas.microsoft.com/office/drawing/2014/main" id="{7629569A-7D88-4460-BFA4-DFC8AF11C33A}"/>
              </a:ext>
            </a:extLst>
          </p:cNvPr>
          <p:cNvSpPr/>
          <p:nvPr/>
        </p:nvSpPr>
        <p:spPr>
          <a:xfrm rot="5400000">
            <a:off x="7690919" y="4767047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7">
            <a:extLst>
              <a:ext uri="{FF2B5EF4-FFF2-40B4-BE49-F238E27FC236}">
                <a16:creationId xmlns:a16="http://schemas.microsoft.com/office/drawing/2014/main" id="{82522424-2F10-49B1-9C0C-2448A89953EB}"/>
              </a:ext>
            </a:extLst>
          </p:cNvPr>
          <p:cNvGrpSpPr/>
          <p:nvPr/>
        </p:nvGrpSpPr>
        <p:grpSpPr>
          <a:xfrm>
            <a:off x="7472266" y="5656735"/>
            <a:ext cx="3743883" cy="738664"/>
            <a:chOff x="2551705" y="4283314"/>
            <a:chExt cx="2357003" cy="7386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705D2A-7722-4FC8-A771-D4074A95B00F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highly secured, encrypted, and simplified online payment system.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179C7D-BF62-4202-95C1-06E16798E11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Payment Gateway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Chevron 2">
            <a:extLst>
              <a:ext uri="{FF2B5EF4-FFF2-40B4-BE49-F238E27FC236}">
                <a16:creationId xmlns:a16="http://schemas.microsoft.com/office/drawing/2014/main" id="{EECCD848-50ED-4DEE-B9A6-8DF8755E4E20}"/>
              </a:ext>
            </a:extLst>
          </p:cNvPr>
          <p:cNvSpPr/>
          <p:nvPr/>
        </p:nvSpPr>
        <p:spPr>
          <a:xfrm rot="5400000">
            <a:off x="6984318" y="5797656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3125</TotalTime>
  <Words>1806</Words>
  <Application>Microsoft Office PowerPoint</Application>
  <PresentationFormat>Widescreen</PresentationFormat>
  <Paragraphs>263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Jubayer</cp:lastModifiedBy>
  <cp:revision>315</cp:revision>
  <dcterms:created xsi:type="dcterms:W3CDTF">2020-01-20T05:08:25Z</dcterms:created>
  <dcterms:modified xsi:type="dcterms:W3CDTF">2020-11-10T05:14:42Z</dcterms:modified>
</cp:coreProperties>
</file>